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9" r:id="rId4"/>
    <p:sldId id="257" r:id="rId5"/>
    <p:sldId id="258" r:id="rId6"/>
    <p:sldId id="273" r:id="rId7"/>
    <p:sldId id="260" r:id="rId8"/>
    <p:sldId id="261" r:id="rId9"/>
    <p:sldId id="262" r:id="rId10"/>
    <p:sldId id="274" r:id="rId11"/>
    <p:sldId id="275" r:id="rId12"/>
    <p:sldId id="276" r:id="rId13"/>
    <p:sldId id="278" r:id="rId14"/>
    <p:sldId id="271" r:id="rId15"/>
    <p:sldId id="277" r:id="rId16"/>
    <p:sldId id="270" r:id="rId17"/>
    <p:sldId id="272" r:id="rId18"/>
    <p:sldId id="264" r:id="rId19"/>
    <p:sldId id="265" r:id="rId20"/>
    <p:sldId id="266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nemeyer" initials="an" lastIdx="1" clrIdx="0">
    <p:extLst>
      <p:ext uri="{19B8F6BF-5375-455C-9EA6-DF929625EA0E}">
        <p15:presenceInfo xmlns:p15="http://schemas.microsoft.com/office/powerpoint/2012/main" userId="7b08b8453d51ac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6BA13C-A187-4377-8F84-52A4355E54FA}" type="doc">
      <dgm:prSet loTypeId="urn:microsoft.com/office/officeart/2005/8/layout/cycle4" loCatId="matrix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F6854A7-3E8E-4FF7-A726-708B2E3BF502}">
      <dgm:prSet phldrT="[Text]"/>
      <dgm:spPr/>
      <dgm:t>
        <a:bodyPr/>
        <a:lstStyle/>
        <a:p>
          <a:r>
            <a:rPr lang="en-US" b="1" dirty="0"/>
            <a:t>R&amp;D</a:t>
          </a:r>
        </a:p>
      </dgm:t>
    </dgm:pt>
    <dgm:pt modelId="{66D530AD-1B18-438B-8E6B-C00C05DD02B7}" type="parTrans" cxnId="{8F209B5D-4C54-42F0-95C7-DC7AFC83136A}">
      <dgm:prSet/>
      <dgm:spPr/>
      <dgm:t>
        <a:bodyPr/>
        <a:lstStyle/>
        <a:p>
          <a:endParaRPr lang="en-US"/>
        </a:p>
      </dgm:t>
    </dgm:pt>
    <dgm:pt modelId="{3BD89761-D435-468E-A6DA-AA6F5972EC49}" type="sibTrans" cxnId="{8F209B5D-4C54-42F0-95C7-DC7AFC83136A}">
      <dgm:prSet/>
      <dgm:spPr/>
      <dgm:t>
        <a:bodyPr/>
        <a:lstStyle/>
        <a:p>
          <a:endParaRPr lang="en-US"/>
        </a:p>
      </dgm:t>
    </dgm:pt>
    <dgm:pt modelId="{E8FCEFE5-CB37-49D3-B395-D9164FEDA9F8}">
      <dgm:prSet phldrT="[Text]" custT="1"/>
      <dgm:spPr/>
      <dgm:t>
        <a:bodyPr/>
        <a:lstStyle/>
        <a:p>
          <a:r>
            <a:rPr lang="en-US" sz="1200" b="1"/>
            <a:t>Design &amp; Engineering Services</a:t>
          </a:r>
          <a:endParaRPr lang="en-US" sz="1200" b="1" dirty="0"/>
        </a:p>
      </dgm:t>
    </dgm:pt>
    <dgm:pt modelId="{1284D099-5D68-4A4A-9895-EBE51E43E9FC}" type="parTrans" cxnId="{7D0DB778-9E44-4139-8B28-F6A7CD1238F7}">
      <dgm:prSet/>
      <dgm:spPr/>
      <dgm:t>
        <a:bodyPr/>
        <a:lstStyle/>
        <a:p>
          <a:endParaRPr lang="en-US"/>
        </a:p>
      </dgm:t>
    </dgm:pt>
    <dgm:pt modelId="{36ED642B-0313-45C6-88FE-9684EB8F43B7}" type="sibTrans" cxnId="{7D0DB778-9E44-4139-8B28-F6A7CD1238F7}">
      <dgm:prSet/>
      <dgm:spPr/>
      <dgm:t>
        <a:bodyPr/>
        <a:lstStyle/>
        <a:p>
          <a:endParaRPr lang="en-US"/>
        </a:p>
      </dgm:t>
    </dgm:pt>
    <dgm:pt modelId="{F990E2DD-6A11-401D-AE28-5871B95FAF39}">
      <dgm:prSet phldrT="[Text]"/>
      <dgm:spPr/>
      <dgm:t>
        <a:bodyPr/>
        <a:lstStyle/>
        <a:p>
          <a:r>
            <a:rPr lang="en-US" b="1" dirty="0"/>
            <a:t>PCB</a:t>
          </a:r>
        </a:p>
      </dgm:t>
    </dgm:pt>
    <dgm:pt modelId="{5FB59264-3248-44B9-88E3-F6D492D9D539}" type="parTrans" cxnId="{845A4ECF-7AF3-4FCB-9AA5-2C33C26D13BC}">
      <dgm:prSet/>
      <dgm:spPr/>
      <dgm:t>
        <a:bodyPr/>
        <a:lstStyle/>
        <a:p>
          <a:endParaRPr lang="en-US"/>
        </a:p>
      </dgm:t>
    </dgm:pt>
    <dgm:pt modelId="{C8BEF61A-5AD3-4BB1-A5EC-F7070BD38F89}" type="sibTrans" cxnId="{845A4ECF-7AF3-4FCB-9AA5-2C33C26D13BC}">
      <dgm:prSet/>
      <dgm:spPr/>
      <dgm:t>
        <a:bodyPr/>
        <a:lstStyle/>
        <a:p>
          <a:endParaRPr lang="en-US"/>
        </a:p>
      </dgm:t>
    </dgm:pt>
    <dgm:pt modelId="{5A333712-1206-4527-BAE6-14C2CE8A1F55}">
      <dgm:prSet phldrT="[Text]" custT="1"/>
      <dgm:spPr/>
      <dgm:t>
        <a:bodyPr/>
        <a:lstStyle/>
        <a:p>
          <a:r>
            <a:rPr lang="en-US" sz="1200" b="1"/>
            <a:t>PCB Fab + Assembly, 2-16 layers </a:t>
          </a:r>
          <a:endParaRPr lang="en-US" sz="1200" b="1" dirty="0"/>
        </a:p>
      </dgm:t>
    </dgm:pt>
    <dgm:pt modelId="{2C90A357-5D15-466B-A333-2DC1F32F43D5}" type="parTrans" cxnId="{27AF3770-B307-48DA-B06C-6F5A78FA50DB}">
      <dgm:prSet/>
      <dgm:spPr/>
      <dgm:t>
        <a:bodyPr/>
        <a:lstStyle/>
        <a:p>
          <a:endParaRPr lang="en-US"/>
        </a:p>
      </dgm:t>
    </dgm:pt>
    <dgm:pt modelId="{7D2FD7C4-BD1B-42A8-9D0A-8EFEBAD148E5}" type="sibTrans" cxnId="{27AF3770-B307-48DA-B06C-6F5A78FA50DB}">
      <dgm:prSet/>
      <dgm:spPr/>
      <dgm:t>
        <a:bodyPr/>
        <a:lstStyle/>
        <a:p>
          <a:endParaRPr lang="en-US"/>
        </a:p>
      </dgm:t>
    </dgm:pt>
    <dgm:pt modelId="{66FF0F5E-C37E-407A-9E14-E7D8E022A077}">
      <dgm:prSet phldrT="[Text]"/>
      <dgm:spPr/>
      <dgm:t>
        <a:bodyPr/>
        <a:lstStyle/>
        <a:p>
          <a:r>
            <a:rPr lang="en-US" b="1" dirty="0"/>
            <a:t>Turnkey </a:t>
          </a:r>
        </a:p>
      </dgm:t>
    </dgm:pt>
    <dgm:pt modelId="{F96B75F7-A7C3-4AF4-B7B1-88F1D870E88D}" type="parTrans" cxnId="{A15289D9-1371-4ED5-970E-1D08675F2F23}">
      <dgm:prSet/>
      <dgm:spPr/>
      <dgm:t>
        <a:bodyPr/>
        <a:lstStyle/>
        <a:p>
          <a:endParaRPr lang="en-US"/>
        </a:p>
      </dgm:t>
    </dgm:pt>
    <dgm:pt modelId="{85F80A7A-87E9-435F-8181-F0A13412F699}" type="sibTrans" cxnId="{A15289D9-1371-4ED5-970E-1D08675F2F23}">
      <dgm:prSet/>
      <dgm:spPr/>
      <dgm:t>
        <a:bodyPr/>
        <a:lstStyle/>
        <a:p>
          <a:endParaRPr lang="en-US"/>
        </a:p>
      </dgm:t>
    </dgm:pt>
    <dgm:pt modelId="{F7060C76-4A5A-491D-A95A-D8C4BA74B15C}">
      <dgm:prSet phldrT="[Text]" custT="1"/>
      <dgm:spPr/>
      <dgm:t>
        <a:bodyPr anchor="b"/>
        <a:lstStyle/>
        <a:p>
          <a:r>
            <a:rPr lang="en-US" sz="1200" b="1"/>
            <a:t>Full Product Design &amp; Assembly</a:t>
          </a:r>
          <a:endParaRPr lang="en-US" sz="1200" b="1" dirty="0"/>
        </a:p>
      </dgm:t>
    </dgm:pt>
    <dgm:pt modelId="{DC07EA85-E903-4D45-BCA8-65415223A2A9}" type="parTrans" cxnId="{FF7A4A69-1494-4894-91CD-0BC089DAE234}">
      <dgm:prSet/>
      <dgm:spPr/>
      <dgm:t>
        <a:bodyPr/>
        <a:lstStyle/>
        <a:p>
          <a:endParaRPr lang="en-US"/>
        </a:p>
      </dgm:t>
    </dgm:pt>
    <dgm:pt modelId="{F41D596C-0BD8-4667-A2C0-35FF8356290C}" type="sibTrans" cxnId="{FF7A4A69-1494-4894-91CD-0BC089DAE234}">
      <dgm:prSet/>
      <dgm:spPr/>
      <dgm:t>
        <a:bodyPr/>
        <a:lstStyle/>
        <a:p>
          <a:endParaRPr lang="en-US"/>
        </a:p>
      </dgm:t>
    </dgm:pt>
    <dgm:pt modelId="{34EDA9B8-D1CD-4994-8A6E-70B15CFEAF5D}">
      <dgm:prSet phldrT="[Text]"/>
      <dgm:spPr/>
      <dgm:t>
        <a:bodyPr/>
        <a:lstStyle/>
        <a:p>
          <a:r>
            <a:rPr lang="en-US" b="1" dirty="0"/>
            <a:t>Customer</a:t>
          </a:r>
          <a:r>
            <a:rPr lang="en-US" dirty="0"/>
            <a:t> </a:t>
          </a:r>
          <a:r>
            <a:rPr lang="en-US" b="1" dirty="0"/>
            <a:t>Support</a:t>
          </a:r>
        </a:p>
      </dgm:t>
    </dgm:pt>
    <dgm:pt modelId="{47A39BFA-A39C-44AA-8B13-932BFFD6401E}" type="parTrans" cxnId="{240FAC74-0141-49F9-B844-F7506E60AC60}">
      <dgm:prSet/>
      <dgm:spPr/>
      <dgm:t>
        <a:bodyPr/>
        <a:lstStyle/>
        <a:p>
          <a:endParaRPr lang="en-US"/>
        </a:p>
      </dgm:t>
    </dgm:pt>
    <dgm:pt modelId="{35910F8E-8B9B-4F8F-A666-70D3C4C4F4BF}" type="sibTrans" cxnId="{240FAC74-0141-49F9-B844-F7506E60AC60}">
      <dgm:prSet/>
      <dgm:spPr/>
      <dgm:t>
        <a:bodyPr/>
        <a:lstStyle/>
        <a:p>
          <a:endParaRPr lang="en-US"/>
        </a:p>
      </dgm:t>
    </dgm:pt>
    <dgm:pt modelId="{448F0AD9-DB41-4F63-9736-AB144649BE97}">
      <dgm:prSet phldrT="[Text]" custT="1"/>
      <dgm:spPr/>
      <dgm:t>
        <a:bodyPr/>
        <a:lstStyle/>
        <a:p>
          <a:r>
            <a:rPr lang="en-US" sz="1200" b="1"/>
            <a:t>Direct factory customer support </a:t>
          </a:r>
          <a:endParaRPr lang="en-US" sz="1200" b="1" dirty="0"/>
        </a:p>
      </dgm:t>
    </dgm:pt>
    <dgm:pt modelId="{7E33C6A9-9A13-4B21-818F-39AE1DA7D7EB}" type="parTrans" cxnId="{DAB72A6E-31EF-45D1-B61A-20D1542DAA16}">
      <dgm:prSet/>
      <dgm:spPr/>
      <dgm:t>
        <a:bodyPr/>
        <a:lstStyle/>
        <a:p>
          <a:endParaRPr lang="en-US"/>
        </a:p>
      </dgm:t>
    </dgm:pt>
    <dgm:pt modelId="{69DF03A8-5AA3-4932-A2CC-968CCBEA0360}" type="sibTrans" cxnId="{DAB72A6E-31EF-45D1-B61A-20D1542DAA16}">
      <dgm:prSet/>
      <dgm:spPr/>
      <dgm:t>
        <a:bodyPr/>
        <a:lstStyle/>
        <a:p>
          <a:endParaRPr lang="en-US"/>
        </a:p>
      </dgm:t>
    </dgm:pt>
    <dgm:pt modelId="{D897FB1C-1E9D-4A7B-9CAA-E0CB20B7ADB9}">
      <dgm:prSet phldrT="[Text]"/>
      <dgm:spPr/>
      <dgm:t>
        <a:bodyPr/>
        <a:lstStyle/>
        <a:p>
          <a:endParaRPr lang="en-US" sz="900" dirty="0"/>
        </a:p>
      </dgm:t>
    </dgm:pt>
    <dgm:pt modelId="{A58D6F81-FE3A-4E5D-95C8-56F653F0A205}" type="parTrans" cxnId="{6F5D5963-21CF-4CBA-A5B2-6C41C5BBE6C8}">
      <dgm:prSet/>
      <dgm:spPr/>
      <dgm:t>
        <a:bodyPr/>
        <a:lstStyle/>
        <a:p>
          <a:endParaRPr lang="en-US"/>
        </a:p>
      </dgm:t>
    </dgm:pt>
    <dgm:pt modelId="{0B6E98C9-CF95-4B21-84B2-6F0E96682672}" type="sibTrans" cxnId="{6F5D5963-21CF-4CBA-A5B2-6C41C5BBE6C8}">
      <dgm:prSet/>
      <dgm:spPr/>
      <dgm:t>
        <a:bodyPr/>
        <a:lstStyle/>
        <a:p>
          <a:endParaRPr lang="en-US"/>
        </a:p>
      </dgm:t>
    </dgm:pt>
    <dgm:pt modelId="{84E83B29-E5EB-41AC-B337-C8254F3E661E}">
      <dgm:prSet phldrT="[Text]" custT="1"/>
      <dgm:spPr/>
      <dgm:t>
        <a:bodyPr/>
        <a:lstStyle/>
        <a:p>
          <a:r>
            <a:rPr lang="en-US" sz="1200"/>
            <a:t>Optical Design</a:t>
          </a:r>
          <a:endParaRPr lang="en-US" sz="1200" dirty="0"/>
        </a:p>
      </dgm:t>
    </dgm:pt>
    <dgm:pt modelId="{16F9A1DC-3D74-47E1-A19C-7A5300EC15C4}" type="parTrans" cxnId="{99E62ABE-55DD-4E19-9337-772C89584209}">
      <dgm:prSet/>
      <dgm:spPr/>
      <dgm:t>
        <a:bodyPr/>
        <a:lstStyle/>
        <a:p>
          <a:endParaRPr lang="en-US"/>
        </a:p>
      </dgm:t>
    </dgm:pt>
    <dgm:pt modelId="{5D5A9508-D403-47F5-AB70-82F1860A8EE7}" type="sibTrans" cxnId="{99E62ABE-55DD-4E19-9337-772C89584209}">
      <dgm:prSet/>
      <dgm:spPr/>
      <dgm:t>
        <a:bodyPr/>
        <a:lstStyle/>
        <a:p>
          <a:endParaRPr lang="en-US"/>
        </a:p>
      </dgm:t>
    </dgm:pt>
    <dgm:pt modelId="{77E6333B-A005-483D-98A5-35BF65A891D9}">
      <dgm:prSet phldrT="[Text]" custT="1"/>
      <dgm:spPr/>
      <dgm:t>
        <a:bodyPr/>
        <a:lstStyle/>
        <a:p>
          <a:r>
            <a:rPr lang="en-US" sz="1200"/>
            <a:t>Mechanical Design</a:t>
          </a:r>
          <a:endParaRPr lang="en-US" sz="1200" dirty="0"/>
        </a:p>
      </dgm:t>
    </dgm:pt>
    <dgm:pt modelId="{2ACC3EAF-07DC-4B66-AC51-D6A44C92DF31}" type="parTrans" cxnId="{F9EC3518-0061-40D0-89EE-DBE6EF590CAB}">
      <dgm:prSet/>
      <dgm:spPr/>
      <dgm:t>
        <a:bodyPr/>
        <a:lstStyle/>
        <a:p>
          <a:endParaRPr lang="en-US"/>
        </a:p>
      </dgm:t>
    </dgm:pt>
    <dgm:pt modelId="{3724FE5B-0022-43D7-96EC-323AB2C3731F}" type="sibTrans" cxnId="{F9EC3518-0061-40D0-89EE-DBE6EF590CAB}">
      <dgm:prSet/>
      <dgm:spPr/>
      <dgm:t>
        <a:bodyPr/>
        <a:lstStyle/>
        <a:p>
          <a:endParaRPr lang="en-US"/>
        </a:p>
      </dgm:t>
    </dgm:pt>
    <dgm:pt modelId="{313CAC33-EFCD-427B-97C0-E4B5AC669A2D}">
      <dgm:prSet phldrT="[Text]" custT="1"/>
      <dgm:spPr/>
      <dgm:t>
        <a:bodyPr/>
        <a:lstStyle/>
        <a:p>
          <a:r>
            <a:rPr lang="en-US" sz="1200"/>
            <a:t>Electrical Design</a:t>
          </a:r>
          <a:endParaRPr lang="en-US" sz="1200" dirty="0"/>
        </a:p>
      </dgm:t>
    </dgm:pt>
    <dgm:pt modelId="{7212C50D-C572-4042-B052-39C66EA59562}" type="parTrans" cxnId="{419DB897-FF1A-4822-847C-DE5BA2CC81EE}">
      <dgm:prSet/>
      <dgm:spPr/>
      <dgm:t>
        <a:bodyPr/>
        <a:lstStyle/>
        <a:p>
          <a:endParaRPr lang="en-US"/>
        </a:p>
      </dgm:t>
    </dgm:pt>
    <dgm:pt modelId="{888E3011-F3FA-4925-BB63-CE7E4166CE98}" type="sibTrans" cxnId="{419DB897-FF1A-4822-847C-DE5BA2CC81EE}">
      <dgm:prSet/>
      <dgm:spPr/>
      <dgm:t>
        <a:bodyPr/>
        <a:lstStyle/>
        <a:p>
          <a:endParaRPr lang="en-US"/>
        </a:p>
      </dgm:t>
    </dgm:pt>
    <dgm:pt modelId="{46B650B2-3D14-4AF3-AEB5-59C12A3F30FD}">
      <dgm:prSet phldrT="[Text]" custT="1"/>
      <dgm:spPr/>
      <dgm:t>
        <a:bodyPr/>
        <a:lstStyle/>
        <a:p>
          <a:r>
            <a:rPr lang="en-US" sz="1200"/>
            <a:t>Software</a:t>
          </a:r>
          <a:endParaRPr lang="en-US" sz="1200" dirty="0"/>
        </a:p>
      </dgm:t>
    </dgm:pt>
    <dgm:pt modelId="{5285FD36-0F73-424E-9AA6-E77BA532939F}" type="parTrans" cxnId="{FC46EC2C-0ACF-4E6D-800A-625D04FA344D}">
      <dgm:prSet/>
      <dgm:spPr/>
      <dgm:t>
        <a:bodyPr/>
        <a:lstStyle/>
        <a:p>
          <a:endParaRPr lang="en-US"/>
        </a:p>
      </dgm:t>
    </dgm:pt>
    <dgm:pt modelId="{2345D95C-958E-44E2-991C-FA2834C35018}" type="sibTrans" cxnId="{FC46EC2C-0ACF-4E6D-800A-625D04FA344D}">
      <dgm:prSet/>
      <dgm:spPr/>
      <dgm:t>
        <a:bodyPr/>
        <a:lstStyle/>
        <a:p>
          <a:endParaRPr lang="en-US"/>
        </a:p>
      </dgm:t>
    </dgm:pt>
    <dgm:pt modelId="{5DE9FD30-BB3C-4086-975F-C2BBE41AABE6}">
      <dgm:prSet phldrT="[Text]" custT="1"/>
      <dgm:spPr/>
      <dgm:t>
        <a:bodyPr/>
        <a:lstStyle/>
        <a:p>
          <a:r>
            <a:rPr lang="en-US" sz="1200"/>
            <a:t>X14 SMT LINES</a:t>
          </a:r>
          <a:endParaRPr lang="en-US" sz="1200" dirty="0"/>
        </a:p>
      </dgm:t>
    </dgm:pt>
    <dgm:pt modelId="{0EC77DD8-814D-41C9-B40A-978BBE752118}" type="parTrans" cxnId="{44751DC4-B8D0-40DC-89BA-DC8EC862019A}">
      <dgm:prSet/>
      <dgm:spPr/>
      <dgm:t>
        <a:bodyPr/>
        <a:lstStyle/>
        <a:p>
          <a:endParaRPr lang="en-US"/>
        </a:p>
      </dgm:t>
    </dgm:pt>
    <dgm:pt modelId="{05A5F4A9-C292-428E-855A-A84F6A769EA3}" type="sibTrans" cxnId="{44751DC4-B8D0-40DC-89BA-DC8EC862019A}">
      <dgm:prSet/>
      <dgm:spPr/>
      <dgm:t>
        <a:bodyPr/>
        <a:lstStyle/>
        <a:p>
          <a:endParaRPr lang="en-US"/>
        </a:p>
      </dgm:t>
    </dgm:pt>
    <dgm:pt modelId="{5BE27BA3-DA00-4068-ADE2-03600DF812C4}">
      <dgm:prSet phldrT="[Text]" custT="1"/>
      <dgm:spPr/>
      <dgm:t>
        <a:bodyPr/>
        <a:lstStyle/>
        <a:p>
          <a:r>
            <a:rPr lang="en-US" sz="1200"/>
            <a:t>Strong Parts &amp; Components sourcing teams</a:t>
          </a:r>
          <a:endParaRPr lang="en-US" sz="1200" dirty="0"/>
        </a:p>
      </dgm:t>
    </dgm:pt>
    <dgm:pt modelId="{48017E88-C007-43EC-B244-9796747EA7D3}" type="parTrans" cxnId="{07970FCF-B6A3-4C74-8E12-61A2EE6AB72F}">
      <dgm:prSet/>
      <dgm:spPr/>
      <dgm:t>
        <a:bodyPr/>
        <a:lstStyle/>
        <a:p>
          <a:endParaRPr lang="en-US"/>
        </a:p>
      </dgm:t>
    </dgm:pt>
    <dgm:pt modelId="{5C3EDF7D-5A1A-4C64-BF75-0FA65EC23D41}" type="sibTrans" cxnId="{07970FCF-B6A3-4C74-8E12-61A2EE6AB72F}">
      <dgm:prSet/>
      <dgm:spPr/>
      <dgm:t>
        <a:bodyPr/>
        <a:lstStyle/>
        <a:p>
          <a:endParaRPr lang="en-US"/>
        </a:p>
      </dgm:t>
    </dgm:pt>
    <dgm:pt modelId="{703C39D3-4823-483F-A97B-ACFB477C3F55}">
      <dgm:prSet phldrT="[Text]" custT="1"/>
      <dgm:spPr/>
      <dgm:t>
        <a:bodyPr anchor="b"/>
        <a:lstStyle/>
        <a:p>
          <a:r>
            <a:rPr lang="en-US" sz="1200"/>
            <a:t>Injection Molding </a:t>
          </a:r>
          <a:endParaRPr lang="en-US" sz="1200" dirty="0"/>
        </a:p>
      </dgm:t>
    </dgm:pt>
    <dgm:pt modelId="{BA94E60B-0230-4D84-A2E1-3A92D9805621}" type="parTrans" cxnId="{AAE62F71-7DCB-47DE-84DE-DDFAFF447F3B}">
      <dgm:prSet/>
      <dgm:spPr/>
      <dgm:t>
        <a:bodyPr/>
        <a:lstStyle/>
        <a:p>
          <a:endParaRPr lang="en-US"/>
        </a:p>
      </dgm:t>
    </dgm:pt>
    <dgm:pt modelId="{24DE629A-AC73-4B32-986D-487EB6D565BA}" type="sibTrans" cxnId="{AAE62F71-7DCB-47DE-84DE-DDFAFF447F3B}">
      <dgm:prSet/>
      <dgm:spPr/>
      <dgm:t>
        <a:bodyPr/>
        <a:lstStyle/>
        <a:p>
          <a:endParaRPr lang="en-US"/>
        </a:p>
      </dgm:t>
    </dgm:pt>
    <dgm:pt modelId="{61006C07-31DC-42C0-BC94-57D0C4E42B5A}">
      <dgm:prSet phldrT="[Text]" custT="1"/>
      <dgm:spPr/>
      <dgm:t>
        <a:bodyPr anchor="b"/>
        <a:lstStyle/>
        <a:p>
          <a:r>
            <a:rPr lang="en-US" sz="1200"/>
            <a:t>Multiple assembly &amp; testing lines</a:t>
          </a:r>
          <a:endParaRPr lang="en-US" sz="1200" dirty="0"/>
        </a:p>
      </dgm:t>
    </dgm:pt>
    <dgm:pt modelId="{DD7A2C51-1ACC-4B7E-A334-E0196ED442D6}" type="parTrans" cxnId="{62813A36-552E-42BC-87FB-BD416C5A8C35}">
      <dgm:prSet/>
      <dgm:spPr/>
      <dgm:t>
        <a:bodyPr/>
        <a:lstStyle/>
        <a:p>
          <a:endParaRPr lang="en-US"/>
        </a:p>
      </dgm:t>
    </dgm:pt>
    <dgm:pt modelId="{F2D22F2E-38A5-4AB5-BBAD-577559DED0F8}" type="sibTrans" cxnId="{62813A36-552E-42BC-87FB-BD416C5A8C35}">
      <dgm:prSet/>
      <dgm:spPr/>
      <dgm:t>
        <a:bodyPr/>
        <a:lstStyle/>
        <a:p>
          <a:endParaRPr lang="en-US"/>
        </a:p>
      </dgm:t>
    </dgm:pt>
    <dgm:pt modelId="{9237B632-ABEE-4BD6-B3C2-B795333BA363}">
      <dgm:prSet phldrT="[Text]" custT="1"/>
      <dgm:spPr/>
      <dgm:t>
        <a:bodyPr anchor="b"/>
        <a:lstStyle/>
        <a:p>
          <a:r>
            <a:rPr lang="en-US" sz="1200"/>
            <a:t>US Support team</a:t>
          </a:r>
          <a:endParaRPr lang="en-US" sz="1200" dirty="0"/>
        </a:p>
      </dgm:t>
    </dgm:pt>
    <dgm:pt modelId="{AA93A3AD-638A-469D-BA08-57CD7EA12E2E}" type="parTrans" cxnId="{F7903E85-66BC-4284-ACB0-69D1D1C79A66}">
      <dgm:prSet/>
      <dgm:spPr/>
      <dgm:t>
        <a:bodyPr/>
        <a:lstStyle/>
        <a:p>
          <a:endParaRPr lang="en-US"/>
        </a:p>
      </dgm:t>
    </dgm:pt>
    <dgm:pt modelId="{C2E4E4D6-4751-4A9F-B669-EDA09B811A6C}" type="sibTrans" cxnId="{F7903E85-66BC-4284-ACB0-69D1D1C79A66}">
      <dgm:prSet/>
      <dgm:spPr/>
      <dgm:t>
        <a:bodyPr/>
        <a:lstStyle/>
        <a:p>
          <a:endParaRPr lang="en-US"/>
        </a:p>
      </dgm:t>
    </dgm:pt>
    <dgm:pt modelId="{42378F6C-8578-424D-B5C3-3C480F43702D}">
      <dgm:prSet phldrT="[Text]" custT="1"/>
      <dgm:spPr/>
      <dgm:t>
        <a:bodyPr anchor="b"/>
        <a:lstStyle/>
        <a:p>
          <a:r>
            <a:rPr lang="en-US" sz="1200"/>
            <a:t>China direct support team </a:t>
          </a:r>
          <a:endParaRPr lang="en-US" sz="1200" dirty="0"/>
        </a:p>
      </dgm:t>
    </dgm:pt>
    <dgm:pt modelId="{A101197D-DDF1-4348-AC2C-449178E90671}" type="parTrans" cxnId="{14016580-B972-42CC-9363-57A528B945A3}">
      <dgm:prSet/>
      <dgm:spPr/>
      <dgm:t>
        <a:bodyPr/>
        <a:lstStyle/>
        <a:p>
          <a:endParaRPr lang="en-US"/>
        </a:p>
      </dgm:t>
    </dgm:pt>
    <dgm:pt modelId="{5F2921D0-71EF-4AA3-980C-8DAC7787F10A}" type="sibTrans" cxnId="{14016580-B972-42CC-9363-57A528B945A3}">
      <dgm:prSet/>
      <dgm:spPr/>
      <dgm:t>
        <a:bodyPr/>
        <a:lstStyle/>
        <a:p>
          <a:endParaRPr lang="en-US"/>
        </a:p>
      </dgm:t>
    </dgm:pt>
    <dgm:pt modelId="{75180CC6-CA35-4BC6-8B80-57535E5EE5B5}">
      <dgm:prSet phldrT="[Text]" custT="1"/>
      <dgm:spPr/>
      <dgm:t>
        <a:bodyPr/>
        <a:lstStyle/>
        <a:p>
          <a:r>
            <a:rPr lang="en-US" sz="1200"/>
            <a:t>US support team</a:t>
          </a:r>
          <a:endParaRPr lang="en-US" sz="1200" dirty="0"/>
        </a:p>
      </dgm:t>
    </dgm:pt>
    <dgm:pt modelId="{53575879-23E3-42C5-B948-9C1385489234}" type="parTrans" cxnId="{09BB54E5-CA75-4502-91BB-3466EFAECB54}">
      <dgm:prSet/>
      <dgm:spPr/>
      <dgm:t>
        <a:bodyPr/>
        <a:lstStyle/>
        <a:p>
          <a:endParaRPr lang="en-US"/>
        </a:p>
      </dgm:t>
    </dgm:pt>
    <dgm:pt modelId="{55AC8489-A9B7-45F3-88E4-9935429CCA2C}" type="sibTrans" cxnId="{09BB54E5-CA75-4502-91BB-3466EFAECB54}">
      <dgm:prSet/>
      <dgm:spPr/>
      <dgm:t>
        <a:bodyPr/>
        <a:lstStyle/>
        <a:p>
          <a:endParaRPr lang="en-US"/>
        </a:p>
      </dgm:t>
    </dgm:pt>
    <dgm:pt modelId="{73F65A4E-49A7-4A43-BF66-F16110187A3F}">
      <dgm:prSet phldrT="[Text]"/>
      <dgm:spPr/>
      <dgm:t>
        <a:bodyPr/>
        <a:lstStyle/>
        <a:p>
          <a:endParaRPr lang="en-US" sz="1300" dirty="0"/>
        </a:p>
      </dgm:t>
    </dgm:pt>
    <dgm:pt modelId="{B2718413-9F95-49BD-A133-0B547F56732E}" type="parTrans" cxnId="{F11F9CA8-F1E0-4966-87C2-3430CE198872}">
      <dgm:prSet/>
      <dgm:spPr/>
      <dgm:t>
        <a:bodyPr/>
        <a:lstStyle/>
        <a:p>
          <a:endParaRPr lang="en-US"/>
        </a:p>
      </dgm:t>
    </dgm:pt>
    <dgm:pt modelId="{43FFD345-F9C7-4FCB-951E-21F621994AFF}" type="sibTrans" cxnId="{F11F9CA8-F1E0-4966-87C2-3430CE198872}">
      <dgm:prSet/>
      <dgm:spPr/>
      <dgm:t>
        <a:bodyPr/>
        <a:lstStyle/>
        <a:p>
          <a:endParaRPr lang="en-US"/>
        </a:p>
      </dgm:t>
    </dgm:pt>
    <dgm:pt modelId="{7CB0E538-4550-4E1D-A5E8-90AB2102AFAB}">
      <dgm:prSet phldrT="[Text]" custT="1"/>
      <dgm:spPr/>
      <dgm:t>
        <a:bodyPr/>
        <a:lstStyle/>
        <a:p>
          <a:r>
            <a:rPr lang="en-US" sz="1200"/>
            <a:t>Quick-turn options</a:t>
          </a:r>
          <a:endParaRPr lang="en-US" sz="1200" dirty="0"/>
        </a:p>
      </dgm:t>
    </dgm:pt>
    <dgm:pt modelId="{FBA0C951-8AFB-4113-96D0-4E3EC8888C91}" type="parTrans" cxnId="{1BB9DC4B-FCDE-43F7-AF60-3148B237B5C5}">
      <dgm:prSet/>
      <dgm:spPr/>
      <dgm:t>
        <a:bodyPr/>
        <a:lstStyle/>
        <a:p>
          <a:endParaRPr lang="en-US"/>
        </a:p>
      </dgm:t>
    </dgm:pt>
    <dgm:pt modelId="{9C7E2FE7-6411-4A48-9AC2-139F3D9C8E0A}" type="sibTrans" cxnId="{1BB9DC4B-FCDE-43F7-AF60-3148B237B5C5}">
      <dgm:prSet/>
      <dgm:spPr/>
      <dgm:t>
        <a:bodyPr/>
        <a:lstStyle/>
        <a:p>
          <a:endParaRPr lang="en-US"/>
        </a:p>
      </dgm:t>
    </dgm:pt>
    <dgm:pt modelId="{B0D91FF2-E627-419A-B1DE-A5512D0C2C71}">
      <dgm:prSet phldrT="[Text]" custT="1"/>
      <dgm:spPr/>
      <dgm:t>
        <a:bodyPr/>
        <a:lstStyle/>
        <a:p>
          <a:r>
            <a:rPr lang="en-US" sz="1200"/>
            <a:t>No minimum order</a:t>
          </a:r>
          <a:endParaRPr lang="en-US" sz="1200" dirty="0"/>
        </a:p>
      </dgm:t>
    </dgm:pt>
    <dgm:pt modelId="{0618F452-330B-46D1-A89C-7683C3234ECA}" type="parTrans" cxnId="{E0ADC9B6-8501-4123-911C-99EE2375D8A3}">
      <dgm:prSet/>
      <dgm:spPr/>
      <dgm:t>
        <a:bodyPr/>
        <a:lstStyle/>
        <a:p>
          <a:endParaRPr lang="en-US"/>
        </a:p>
      </dgm:t>
    </dgm:pt>
    <dgm:pt modelId="{BA2E3DBB-334D-41AA-AA06-8FD0F59EDC32}" type="sibTrans" cxnId="{E0ADC9B6-8501-4123-911C-99EE2375D8A3}">
      <dgm:prSet/>
      <dgm:spPr/>
      <dgm:t>
        <a:bodyPr/>
        <a:lstStyle/>
        <a:p>
          <a:endParaRPr lang="en-US"/>
        </a:p>
      </dgm:t>
    </dgm:pt>
    <dgm:pt modelId="{3DA89D5C-92AB-4419-84FB-311B4122B64F}">
      <dgm:prSet phldrT="[Text]" custT="1"/>
      <dgm:spPr/>
      <dgm:t>
        <a:bodyPr/>
        <a:lstStyle/>
        <a:p>
          <a:r>
            <a:rPr lang="en-US" sz="1200"/>
            <a:t>IPC Class II and III capabilities</a:t>
          </a:r>
          <a:endParaRPr lang="en-US" sz="1200" dirty="0"/>
        </a:p>
      </dgm:t>
    </dgm:pt>
    <dgm:pt modelId="{7DF27B05-0B6D-4D88-98D8-CA879C22926F}" type="parTrans" cxnId="{049B2461-59B9-4BEA-B5FA-1E98D8B98723}">
      <dgm:prSet/>
      <dgm:spPr/>
      <dgm:t>
        <a:bodyPr/>
        <a:lstStyle/>
        <a:p>
          <a:endParaRPr lang="en-US"/>
        </a:p>
      </dgm:t>
    </dgm:pt>
    <dgm:pt modelId="{EF8407AB-4448-412E-BC3B-2CF3E15D9CF9}" type="sibTrans" cxnId="{049B2461-59B9-4BEA-B5FA-1E98D8B98723}">
      <dgm:prSet/>
      <dgm:spPr/>
      <dgm:t>
        <a:bodyPr/>
        <a:lstStyle/>
        <a:p>
          <a:endParaRPr lang="en-US"/>
        </a:p>
      </dgm:t>
    </dgm:pt>
    <dgm:pt modelId="{01359D19-0FB2-43E9-8EBC-E5120B4546BF}">
      <dgm:prSet phldrT="[Text]" custT="1"/>
      <dgm:spPr/>
      <dgm:t>
        <a:bodyPr/>
        <a:lstStyle/>
        <a:p>
          <a:r>
            <a:rPr lang="en-US" sz="1200"/>
            <a:t>Firmware</a:t>
          </a:r>
          <a:endParaRPr lang="en-US" sz="1200" dirty="0"/>
        </a:p>
      </dgm:t>
    </dgm:pt>
    <dgm:pt modelId="{E1B81992-CB81-4761-AE55-25426FF226C8}" type="parTrans" cxnId="{58C61A15-7146-4AB1-83DE-F58E9203DA5F}">
      <dgm:prSet/>
      <dgm:spPr/>
      <dgm:t>
        <a:bodyPr/>
        <a:lstStyle/>
        <a:p>
          <a:endParaRPr lang="en-US"/>
        </a:p>
      </dgm:t>
    </dgm:pt>
    <dgm:pt modelId="{247B43C1-8F97-401C-9427-B9BC450AFA22}" type="sibTrans" cxnId="{58C61A15-7146-4AB1-83DE-F58E9203DA5F}">
      <dgm:prSet/>
      <dgm:spPr/>
      <dgm:t>
        <a:bodyPr/>
        <a:lstStyle/>
        <a:p>
          <a:endParaRPr lang="en-US"/>
        </a:p>
      </dgm:t>
    </dgm:pt>
    <dgm:pt modelId="{275B2AD1-B7F5-4740-99D9-A85DAE46C601}">
      <dgm:prSet phldrT="[Text]" custT="1"/>
      <dgm:spPr/>
      <dgm:t>
        <a:bodyPr/>
        <a:lstStyle/>
        <a:p>
          <a:r>
            <a:rPr lang="en-US" sz="1200"/>
            <a:t>Quick-turn prototyping</a:t>
          </a:r>
          <a:endParaRPr lang="en-US" sz="1200" dirty="0"/>
        </a:p>
      </dgm:t>
    </dgm:pt>
    <dgm:pt modelId="{8F4B5145-C97E-4E36-BDFF-395653DC58C4}" type="parTrans" cxnId="{BAD5DEBC-5BF2-4298-9DCD-2EBAA29A4877}">
      <dgm:prSet/>
      <dgm:spPr/>
      <dgm:t>
        <a:bodyPr/>
        <a:lstStyle/>
        <a:p>
          <a:endParaRPr lang="en-US"/>
        </a:p>
      </dgm:t>
    </dgm:pt>
    <dgm:pt modelId="{4343A208-8DC9-4777-B1FF-291703D114B4}" type="sibTrans" cxnId="{BAD5DEBC-5BF2-4298-9DCD-2EBAA29A4877}">
      <dgm:prSet/>
      <dgm:spPr/>
      <dgm:t>
        <a:bodyPr/>
        <a:lstStyle/>
        <a:p>
          <a:endParaRPr lang="en-US"/>
        </a:p>
      </dgm:t>
    </dgm:pt>
    <dgm:pt modelId="{2A4D8A94-E504-4D90-8F3B-C748519C9204}">
      <dgm:prSet phldrT="[Text]" custT="1"/>
      <dgm:spPr/>
      <dgm:t>
        <a:bodyPr/>
        <a:lstStyle/>
        <a:p>
          <a:r>
            <a:rPr lang="en-US" sz="1200"/>
            <a:t>Division support teams</a:t>
          </a:r>
          <a:endParaRPr lang="en-US" sz="1200" dirty="0"/>
        </a:p>
      </dgm:t>
    </dgm:pt>
    <dgm:pt modelId="{FC0704CF-391F-4BBA-B338-3BBFA6F42232}" type="parTrans" cxnId="{0B0A9DB4-88BC-4492-8423-3CE48B2F7343}">
      <dgm:prSet/>
      <dgm:spPr/>
      <dgm:t>
        <a:bodyPr/>
        <a:lstStyle/>
        <a:p>
          <a:endParaRPr lang="en-US"/>
        </a:p>
      </dgm:t>
    </dgm:pt>
    <dgm:pt modelId="{EE00B271-A55C-45D1-B891-EECFAF59CF38}" type="sibTrans" cxnId="{0B0A9DB4-88BC-4492-8423-3CE48B2F7343}">
      <dgm:prSet/>
      <dgm:spPr/>
      <dgm:t>
        <a:bodyPr/>
        <a:lstStyle/>
        <a:p>
          <a:endParaRPr lang="en-US"/>
        </a:p>
      </dgm:t>
    </dgm:pt>
    <dgm:pt modelId="{2F0A58C1-8E64-48A7-9D1D-F1D716D95EB9}" type="pres">
      <dgm:prSet presAssocID="{C26BA13C-A187-4377-8F84-52A4355E54F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E555570-EB1E-4D39-95E4-67CCEDF85A0F}" type="pres">
      <dgm:prSet presAssocID="{C26BA13C-A187-4377-8F84-52A4355E54FA}" presName="children" presStyleCnt="0"/>
      <dgm:spPr/>
    </dgm:pt>
    <dgm:pt modelId="{CF5BF558-A978-4135-A043-F5A56B2B8993}" type="pres">
      <dgm:prSet presAssocID="{C26BA13C-A187-4377-8F84-52A4355E54FA}" presName="child1group" presStyleCnt="0"/>
      <dgm:spPr/>
    </dgm:pt>
    <dgm:pt modelId="{09E10A9A-F2E6-4563-A163-773BB653B75E}" type="pres">
      <dgm:prSet presAssocID="{C26BA13C-A187-4377-8F84-52A4355E54FA}" presName="child1" presStyleLbl="bgAcc1" presStyleIdx="0" presStyleCnt="4" custScaleX="159521" custScaleY="110637" custLinFactNeighborX="-44754" custLinFactNeighborY="-12"/>
      <dgm:spPr/>
    </dgm:pt>
    <dgm:pt modelId="{455CDD09-A9D6-4762-B629-A9D2A38BA583}" type="pres">
      <dgm:prSet presAssocID="{C26BA13C-A187-4377-8F84-52A4355E54FA}" presName="child1Text" presStyleLbl="bgAcc1" presStyleIdx="0" presStyleCnt="4">
        <dgm:presLayoutVars>
          <dgm:bulletEnabled val="1"/>
        </dgm:presLayoutVars>
      </dgm:prSet>
      <dgm:spPr/>
    </dgm:pt>
    <dgm:pt modelId="{7D6C46E4-986C-4639-9555-BEF4270D06FD}" type="pres">
      <dgm:prSet presAssocID="{C26BA13C-A187-4377-8F84-52A4355E54FA}" presName="child2group" presStyleCnt="0"/>
      <dgm:spPr/>
    </dgm:pt>
    <dgm:pt modelId="{E4C97498-4B8B-43CA-A440-3C88F76617ED}" type="pres">
      <dgm:prSet presAssocID="{C26BA13C-A187-4377-8F84-52A4355E54FA}" presName="child2" presStyleLbl="bgAcc1" presStyleIdx="1" presStyleCnt="4" custScaleX="159521" custScaleY="110601" custLinFactNeighborX="42542" custLinFactNeighborY="-2140"/>
      <dgm:spPr/>
    </dgm:pt>
    <dgm:pt modelId="{F6EBC346-3EC6-4E85-8406-743791916E3E}" type="pres">
      <dgm:prSet presAssocID="{C26BA13C-A187-4377-8F84-52A4355E54FA}" presName="child2Text" presStyleLbl="bgAcc1" presStyleIdx="1" presStyleCnt="4">
        <dgm:presLayoutVars>
          <dgm:bulletEnabled val="1"/>
        </dgm:presLayoutVars>
      </dgm:prSet>
      <dgm:spPr/>
    </dgm:pt>
    <dgm:pt modelId="{89E4BF43-A1FD-49DD-A482-D3BEBCCB83C7}" type="pres">
      <dgm:prSet presAssocID="{C26BA13C-A187-4377-8F84-52A4355E54FA}" presName="child3group" presStyleCnt="0"/>
      <dgm:spPr/>
    </dgm:pt>
    <dgm:pt modelId="{9BA0E2C1-0ADA-4455-BEC9-416DD0E8F484}" type="pres">
      <dgm:prSet presAssocID="{C26BA13C-A187-4377-8F84-52A4355E54FA}" presName="child3" presStyleLbl="bgAcc1" presStyleIdx="2" presStyleCnt="4" custScaleX="159521" custScaleY="98504" custLinFactNeighborX="52730" custLinFactNeighborY="0"/>
      <dgm:spPr/>
    </dgm:pt>
    <dgm:pt modelId="{C88D5C9B-DB55-40FE-967C-36236C111B75}" type="pres">
      <dgm:prSet presAssocID="{C26BA13C-A187-4377-8F84-52A4355E54FA}" presName="child3Text" presStyleLbl="bgAcc1" presStyleIdx="2" presStyleCnt="4">
        <dgm:presLayoutVars>
          <dgm:bulletEnabled val="1"/>
        </dgm:presLayoutVars>
      </dgm:prSet>
      <dgm:spPr/>
    </dgm:pt>
    <dgm:pt modelId="{B712770F-149C-47D4-BB88-92B48EE940EC}" type="pres">
      <dgm:prSet presAssocID="{C26BA13C-A187-4377-8F84-52A4355E54FA}" presName="child4group" presStyleCnt="0"/>
      <dgm:spPr/>
    </dgm:pt>
    <dgm:pt modelId="{B437FEF6-6225-4B6B-B9A1-9716BDBE3508}" type="pres">
      <dgm:prSet presAssocID="{C26BA13C-A187-4377-8F84-52A4355E54FA}" presName="child4" presStyleLbl="bgAcc1" presStyleIdx="3" presStyleCnt="4" custScaleX="159521" custScaleY="98504" custLinFactNeighborX="-53174" custLinFactNeighborY="-684"/>
      <dgm:spPr/>
    </dgm:pt>
    <dgm:pt modelId="{D2F86CD2-4170-4B9C-BF3D-F6949D4B39F7}" type="pres">
      <dgm:prSet presAssocID="{C26BA13C-A187-4377-8F84-52A4355E54FA}" presName="child4Text" presStyleLbl="bgAcc1" presStyleIdx="3" presStyleCnt="4">
        <dgm:presLayoutVars>
          <dgm:bulletEnabled val="1"/>
        </dgm:presLayoutVars>
      </dgm:prSet>
      <dgm:spPr/>
    </dgm:pt>
    <dgm:pt modelId="{88A376D2-24B1-45CB-B648-765FAFB8BCFF}" type="pres">
      <dgm:prSet presAssocID="{C26BA13C-A187-4377-8F84-52A4355E54FA}" presName="childPlaceholder" presStyleCnt="0"/>
      <dgm:spPr/>
    </dgm:pt>
    <dgm:pt modelId="{2765FA26-96B4-4A97-8467-459FDF74AD61}" type="pres">
      <dgm:prSet presAssocID="{C26BA13C-A187-4377-8F84-52A4355E54FA}" presName="circle" presStyleCnt="0"/>
      <dgm:spPr/>
    </dgm:pt>
    <dgm:pt modelId="{3AFF1E0A-81DC-47FB-817B-6753719C8583}" type="pres">
      <dgm:prSet presAssocID="{C26BA13C-A187-4377-8F84-52A4355E54FA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98820BD0-218B-4408-925E-EDCEDFED3C5D}" type="pres">
      <dgm:prSet presAssocID="{C26BA13C-A187-4377-8F84-52A4355E54FA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1BE02C6E-BC63-4EBD-B933-F8B5115BBAA4}" type="pres">
      <dgm:prSet presAssocID="{C26BA13C-A187-4377-8F84-52A4355E54FA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0A176264-7A17-4057-940F-A0290F167D6C}" type="pres">
      <dgm:prSet presAssocID="{C26BA13C-A187-4377-8F84-52A4355E54FA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2AB6560-FC1C-4DD2-8749-496FE2D8D633}" type="pres">
      <dgm:prSet presAssocID="{C26BA13C-A187-4377-8F84-52A4355E54FA}" presName="quadrantPlaceholder" presStyleCnt="0"/>
      <dgm:spPr/>
    </dgm:pt>
    <dgm:pt modelId="{4D84D2C4-A070-4B87-BC36-DA6C906AAEEA}" type="pres">
      <dgm:prSet presAssocID="{C26BA13C-A187-4377-8F84-52A4355E54FA}" presName="center1" presStyleLbl="fgShp" presStyleIdx="0" presStyleCnt="2"/>
      <dgm:spPr/>
    </dgm:pt>
    <dgm:pt modelId="{CAA92F1A-9ABF-462A-8BB8-DE294534D852}" type="pres">
      <dgm:prSet presAssocID="{C26BA13C-A187-4377-8F84-52A4355E54FA}" presName="center2" presStyleLbl="fgShp" presStyleIdx="1" presStyleCnt="2"/>
      <dgm:spPr/>
    </dgm:pt>
  </dgm:ptLst>
  <dgm:cxnLst>
    <dgm:cxn modelId="{BC1C7905-3597-4714-9B7F-1733823E62E9}" type="presOf" srcId="{5DE9FD30-BB3C-4086-975F-C2BBE41AABE6}" destId="{E4C97498-4B8B-43CA-A440-3C88F76617ED}" srcOrd="0" destOrd="1" presId="urn:microsoft.com/office/officeart/2005/8/layout/cycle4"/>
    <dgm:cxn modelId="{58C61A15-7146-4AB1-83DE-F58E9203DA5F}" srcId="{3F6854A7-3E8E-4FF7-A726-708B2E3BF502}" destId="{01359D19-0FB2-43E9-8EBC-E5120B4546BF}" srcOrd="5" destOrd="0" parTransId="{E1B81992-CB81-4761-AE55-25426FF226C8}" sibTransId="{247B43C1-8F97-401C-9427-B9BC450AFA22}"/>
    <dgm:cxn modelId="{8A065815-A9B0-45BE-BDEE-D07126EAC600}" type="presOf" srcId="{F990E2DD-6A11-401D-AE28-5871B95FAF39}" destId="{98820BD0-218B-4408-925E-EDCEDFED3C5D}" srcOrd="0" destOrd="0" presId="urn:microsoft.com/office/officeart/2005/8/layout/cycle4"/>
    <dgm:cxn modelId="{F9EC3518-0061-40D0-89EE-DBE6EF590CAB}" srcId="{3F6854A7-3E8E-4FF7-A726-708B2E3BF502}" destId="{77E6333B-A005-483D-98A5-35BF65A891D9}" srcOrd="2" destOrd="0" parTransId="{2ACC3EAF-07DC-4B66-AC51-D6A44C92DF31}" sibTransId="{3724FE5B-0022-43D7-96EC-323AB2C3731F}"/>
    <dgm:cxn modelId="{11AE4C19-D7AF-4128-AC8A-2951EBD59C2B}" type="presOf" srcId="{84E83B29-E5EB-41AC-B337-C8254F3E661E}" destId="{455CDD09-A9D6-4762-B629-A9D2A38BA583}" srcOrd="1" destOrd="1" presId="urn:microsoft.com/office/officeart/2005/8/layout/cycle4"/>
    <dgm:cxn modelId="{907C631A-DA60-43EA-A822-9EED15E8B5B5}" type="presOf" srcId="{703C39D3-4823-483F-A97B-ACFB477C3F55}" destId="{C88D5C9B-DB55-40FE-967C-36236C111B75}" srcOrd="1" destOrd="3" presId="urn:microsoft.com/office/officeart/2005/8/layout/cycle4"/>
    <dgm:cxn modelId="{4AF6241B-BF3A-4749-9353-4DFB44D020AA}" type="presOf" srcId="{2A4D8A94-E504-4D90-8F3B-C748519C9204}" destId="{D2F86CD2-4170-4B9C-BF3D-F6949D4B39F7}" srcOrd="1" destOrd="2" presId="urn:microsoft.com/office/officeart/2005/8/layout/cycle4"/>
    <dgm:cxn modelId="{FA998B20-4403-4411-B08E-4083FD7C0E5A}" type="presOf" srcId="{61006C07-31DC-42C0-BC94-57D0C4E42B5A}" destId="{C88D5C9B-DB55-40FE-967C-36236C111B75}" srcOrd="1" destOrd="4" presId="urn:microsoft.com/office/officeart/2005/8/layout/cycle4"/>
    <dgm:cxn modelId="{FC46EC2C-0ACF-4E6D-800A-625D04FA344D}" srcId="{3F6854A7-3E8E-4FF7-A726-708B2E3BF502}" destId="{46B650B2-3D14-4AF3-AEB5-59C12A3F30FD}" srcOrd="4" destOrd="0" parTransId="{5285FD36-0F73-424E-9AA6-E77BA532939F}" sibTransId="{2345D95C-958E-44E2-991C-FA2834C35018}"/>
    <dgm:cxn modelId="{25DBBE31-204D-4F79-98F1-F592122B2F73}" type="presOf" srcId="{01359D19-0FB2-43E9-8EBC-E5120B4546BF}" destId="{455CDD09-A9D6-4762-B629-A9D2A38BA583}" srcOrd="1" destOrd="5" presId="urn:microsoft.com/office/officeart/2005/8/layout/cycle4"/>
    <dgm:cxn modelId="{500E0033-4DB9-483E-8034-5EDAFE01EC91}" type="presOf" srcId="{73F65A4E-49A7-4A43-BF66-F16110187A3F}" destId="{D2F86CD2-4170-4B9C-BF3D-F6949D4B39F7}" srcOrd="1" destOrd="3" presId="urn:microsoft.com/office/officeart/2005/8/layout/cycle4"/>
    <dgm:cxn modelId="{6618FB35-7A75-424F-8220-0ED1F0113B58}" type="presOf" srcId="{9237B632-ABEE-4BD6-B3C2-B795333BA363}" destId="{9BA0E2C1-0ADA-4455-BEC9-416DD0E8F484}" srcOrd="0" destOrd="1" presId="urn:microsoft.com/office/officeart/2005/8/layout/cycle4"/>
    <dgm:cxn modelId="{62813A36-552E-42BC-87FB-BD416C5A8C35}" srcId="{66FF0F5E-C37E-407A-9E14-E7D8E022A077}" destId="{61006C07-31DC-42C0-BC94-57D0C4E42B5A}" srcOrd="4" destOrd="0" parTransId="{DD7A2C51-1ACC-4B7E-A334-E0196ED442D6}" sibTransId="{F2D22F2E-38A5-4AB5-BBAD-577559DED0F8}"/>
    <dgm:cxn modelId="{FD4F9F3A-5F12-4E85-B725-5B688AA998EF}" type="presOf" srcId="{3DA89D5C-92AB-4419-84FB-311B4122B64F}" destId="{E4C97498-4B8B-43CA-A440-3C88F76617ED}" srcOrd="0" destOrd="5" presId="urn:microsoft.com/office/officeart/2005/8/layout/cycle4"/>
    <dgm:cxn modelId="{DC9EA43D-CD31-4E62-9B80-9E144193AC34}" type="presOf" srcId="{73F65A4E-49A7-4A43-BF66-F16110187A3F}" destId="{B437FEF6-6225-4B6B-B9A1-9716BDBE3508}" srcOrd="0" destOrd="3" presId="urn:microsoft.com/office/officeart/2005/8/layout/cycle4"/>
    <dgm:cxn modelId="{9B294D3F-6A7C-4741-9B17-A7CB145E001E}" type="presOf" srcId="{313CAC33-EFCD-427B-97C0-E4B5AC669A2D}" destId="{09E10A9A-F2E6-4563-A163-773BB653B75E}" srcOrd="0" destOrd="3" presId="urn:microsoft.com/office/officeart/2005/8/layout/cycle4"/>
    <dgm:cxn modelId="{22A67D40-45B5-48C7-BC42-4282A5F417AF}" type="presOf" srcId="{46B650B2-3D14-4AF3-AEB5-59C12A3F30FD}" destId="{09E10A9A-F2E6-4563-A163-773BB653B75E}" srcOrd="0" destOrd="4" presId="urn:microsoft.com/office/officeart/2005/8/layout/cycle4"/>
    <dgm:cxn modelId="{8F209B5D-4C54-42F0-95C7-DC7AFC83136A}" srcId="{C26BA13C-A187-4377-8F84-52A4355E54FA}" destId="{3F6854A7-3E8E-4FF7-A726-708B2E3BF502}" srcOrd="0" destOrd="0" parTransId="{66D530AD-1B18-438B-8E6B-C00C05DD02B7}" sibTransId="{3BD89761-D435-468E-A6DA-AA6F5972EC49}"/>
    <dgm:cxn modelId="{049B2461-59B9-4BEA-B5FA-1E98D8B98723}" srcId="{F990E2DD-6A11-401D-AE28-5871B95FAF39}" destId="{3DA89D5C-92AB-4419-84FB-311B4122B64F}" srcOrd="5" destOrd="0" parTransId="{7DF27B05-0B6D-4D88-98D8-CA879C22926F}" sibTransId="{EF8407AB-4448-412E-BC3B-2CF3E15D9CF9}"/>
    <dgm:cxn modelId="{F8C5F562-853E-4190-8217-D4D6CF3CC340}" type="presOf" srcId="{F7060C76-4A5A-491D-A95A-D8C4BA74B15C}" destId="{9BA0E2C1-0ADA-4455-BEC9-416DD0E8F484}" srcOrd="0" destOrd="0" presId="urn:microsoft.com/office/officeart/2005/8/layout/cycle4"/>
    <dgm:cxn modelId="{6F5D5963-21CF-4CBA-A5B2-6C41C5BBE6C8}" srcId="{3F6854A7-3E8E-4FF7-A726-708B2E3BF502}" destId="{D897FB1C-1E9D-4A7B-9CAA-E0CB20B7ADB9}" srcOrd="7" destOrd="0" parTransId="{A58D6F81-FE3A-4E5D-95C8-56F653F0A205}" sibTransId="{0B6E98C9-CF95-4B21-84B2-6F0E96682672}"/>
    <dgm:cxn modelId="{6CBF7E44-2A70-4635-BFD7-A091F0E622F1}" type="presOf" srcId="{5DE9FD30-BB3C-4086-975F-C2BBE41AABE6}" destId="{F6EBC346-3EC6-4E85-8406-743791916E3E}" srcOrd="1" destOrd="1" presId="urn:microsoft.com/office/officeart/2005/8/layout/cycle4"/>
    <dgm:cxn modelId="{B6A31C67-E0CC-47CD-95D8-B1C0EE74D849}" type="presOf" srcId="{42378F6C-8578-424D-B5C3-3C480F43702D}" destId="{9BA0E2C1-0ADA-4455-BEC9-416DD0E8F484}" srcOrd="0" destOrd="2" presId="urn:microsoft.com/office/officeart/2005/8/layout/cycle4"/>
    <dgm:cxn modelId="{FF7A4A69-1494-4894-91CD-0BC089DAE234}" srcId="{66FF0F5E-C37E-407A-9E14-E7D8E022A077}" destId="{F7060C76-4A5A-491D-A95A-D8C4BA74B15C}" srcOrd="0" destOrd="0" parTransId="{DC07EA85-E903-4D45-BCA8-65415223A2A9}" sibTransId="{F41D596C-0BD8-4667-A2C0-35FF8356290C}"/>
    <dgm:cxn modelId="{B8B2D84B-96FE-4568-8FDC-B9FC82A4A955}" type="presOf" srcId="{01359D19-0FB2-43E9-8EBC-E5120B4546BF}" destId="{09E10A9A-F2E6-4563-A163-773BB653B75E}" srcOrd="0" destOrd="5" presId="urn:microsoft.com/office/officeart/2005/8/layout/cycle4"/>
    <dgm:cxn modelId="{1BB9DC4B-FCDE-43F7-AF60-3148B237B5C5}" srcId="{F990E2DD-6A11-401D-AE28-5871B95FAF39}" destId="{7CB0E538-4550-4E1D-A5E8-90AB2102AFAB}" srcOrd="3" destOrd="0" parTransId="{FBA0C951-8AFB-4113-96D0-4E3EC8888C91}" sibTransId="{9C7E2FE7-6411-4A48-9AC2-139F3D9C8E0A}"/>
    <dgm:cxn modelId="{939A736C-4A09-4A11-ACD4-004A7D33645C}" type="presOf" srcId="{D897FB1C-1E9D-4A7B-9CAA-E0CB20B7ADB9}" destId="{455CDD09-A9D6-4762-B629-A9D2A38BA583}" srcOrd="1" destOrd="7" presId="urn:microsoft.com/office/officeart/2005/8/layout/cycle4"/>
    <dgm:cxn modelId="{DAB72A6E-31EF-45D1-B61A-20D1542DAA16}" srcId="{34EDA9B8-D1CD-4994-8A6E-70B15CFEAF5D}" destId="{448F0AD9-DB41-4F63-9736-AB144649BE97}" srcOrd="0" destOrd="0" parTransId="{7E33C6A9-9A13-4B21-818F-39AE1DA7D7EB}" sibTransId="{69DF03A8-5AA3-4932-A2CC-968CCBEA0360}"/>
    <dgm:cxn modelId="{81A84D4F-F3C5-4D5E-A603-9D3DC999CAE4}" type="presOf" srcId="{3DA89D5C-92AB-4419-84FB-311B4122B64F}" destId="{F6EBC346-3EC6-4E85-8406-743791916E3E}" srcOrd="1" destOrd="5" presId="urn:microsoft.com/office/officeart/2005/8/layout/cycle4"/>
    <dgm:cxn modelId="{27AF3770-B307-48DA-B06C-6F5A78FA50DB}" srcId="{F990E2DD-6A11-401D-AE28-5871B95FAF39}" destId="{5A333712-1206-4527-BAE6-14C2CE8A1F55}" srcOrd="0" destOrd="0" parTransId="{2C90A357-5D15-466B-A333-2DC1F32F43D5}" sibTransId="{7D2FD7C4-BD1B-42A8-9D0A-8EFEBAD148E5}"/>
    <dgm:cxn modelId="{AF49F070-C444-4AF6-BA29-2682DCE756B6}" type="presOf" srcId="{5A333712-1206-4527-BAE6-14C2CE8A1F55}" destId="{E4C97498-4B8B-43CA-A440-3C88F76617ED}" srcOrd="0" destOrd="0" presId="urn:microsoft.com/office/officeart/2005/8/layout/cycle4"/>
    <dgm:cxn modelId="{AAE62F71-7DCB-47DE-84DE-DDFAFF447F3B}" srcId="{66FF0F5E-C37E-407A-9E14-E7D8E022A077}" destId="{703C39D3-4823-483F-A97B-ACFB477C3F55}" srcOrd="3" destOrd="0" parTransId="{BA94E60B-0230-4D84-A2E1-3A92D9805621}" sibTransId="{24DE629A-AC73-4B32-986D-487EB6D565BA}"/>
    <dgm:cxn modelId="{226A4174-6DAE-4D89-962C-C526C6347267}" type="presOf" srcId="{3F6854A7-3E8E-4FF7-A726-708B2E3BF502}" destId="{3AFF1E0A-81DC-47FB-817B-6753719C8583}" srcOrd="0" destOrd="0" presId="urn:microsoft.com/office/officeart/2005/8/layout/cycle4"/>
    <dgm:cxn modelId="{D1F55774-C13D-4E7A-8453-1CD7A3CDFA33}" type="presOf" srcId="{77E6333B-A005-483D-98A5-35BF65A891D9}" destId="{455CDD09-A9D6-4762-B629-A9D2A38BA583}" srcOrd="1" destOrd="2" presId="urn:microsoft.com/office/officeart/2005/8/layout/cycle4"/>
    <dgm:cxn modelId="{240FAC74-0141-49F9-B844-F7506E60AC60}" srcId="{C26BA13C-A187-4377-8F84-52A4355E54FA}" destId="{34EDA9B8-D1CD-4994-8A6E-70B15CFEAF5D}" srcOrd="3" destOrd="0" parTransId="{47A39BFA-A39C-44AA-8B13-932BFFD6401E}" sibTransId="{35910F8E-8B9B-4F8F-A666-70D3C4C4F4BF}"/>
    <dgm:cxn modelId="{C4B71C55-5FA1-4A7D-9B34-88BD5F253B1B}" type="presOf" srcId="{9237B632-ABEE-4BD6-B3C2-B795333BA363}" destId="{C88D5C9B-DB55-40FE-967C-36236C111B75}" srcOrd="1" destOrd="1" presId="urn:microsoft.com/office/officeart/2005/8/layout/cycle4"/>
    <dgm:cxn modelId="{70648A75-89C6-49A7-8B66-FD909A99FA65}" type="presOf" srcId="{7CB0E538-4550-4E1D-A5E8-90AB2102AFAB}" destId="{F6EBC346-3EC6-4E85-8406-743791916E3E}" srcOrd="1" destOrd="3" presId="urn:microsoft.com/office/officeart/2005/8/layout/cycle4"/>
    <dgm:cxn modelId="{D9E32977-F3BE-4E20-B29A-D5B74673B22C}" type="presOf" srcId="{7CB0E538-4550-4E1D-A5E8-90AB2102AFAB}" destId="{E4C97498-4B8B-43CA-A440-3C88F76617ED}" srcOrd="0" destOrd="3" presId="urn:microsoft.com/office/officeart/2005/8/layout/cycle4"/>
    <dgm:cxn modelId="{7D0DB778-9E44-4139-8B28-F6A7CD1238F7}" srcId="{3F6854A7-3E8E-4FF7-A726-708B2E3BF502}" destId="{E8FCEFE5-CB37-49D3-B395-D9164FEDA9F8}" srcOrd="0" destOrd="0" parTransId="{1284D099-5D68-4A4A-9895-EBE51E43E9FC}" sibTransId="{36ED642B-0313-45C6-88FE-9684EB8F43B7}"/>
    <dgm:cxn modelId="{5BAF3359-36A4-4CE2-B3C8-AF35F5E05CE1}" type="presOf" srcId="{66FF0F5E-C37E-407A-9E14-E7D8E022A077}" destId="{1BE02C6E-BC63-4EBD-B933-F8B5115BBAA4}" srcOrd="0" destOrd="0" presId="urn:microsoft.com/office/officeart/2005/8/layout/cycle4"/>
    <dgm:cxn modelId="{6A215D59-62D8-48E1-AFF3-36BB273E9B17}" type="presOf" srcId="{B0D91FF2-E627-419A-B1DE-A5512D0C2C71}" destId="{F6EBC346-3EC6-4E85-8406-743791916E3E}" srcOrd="1" destOrd="4" presId="urn:microsoft.com/office/officeart/2005/8/layout/cycle4"/>
    <dgm:cxn modelId="{B4BE8F79-87AE-4181-AC73-81A1148F7244}" type="presOf" srcId="{D897FB1C-1E9D-4A7B-9CAA-E0CB20B7ADB9}" destId="{09E10A9A-F2E6-4563-A163-773BB653B75E}" srcOrd="0" destOrd="7" presId="urn:microsoft.com/office/officeart/2005/8/layout/cycle4"/>
    <dgm:cxn modelId="{1C105C5A-A10D-4525-BE5E-CF409B1E43C1}" type="presOf" srcId="{5BE27BA3-DA00-4068-ADE2-03600DF812C4}" destId="{E4C97498-4B8B-43CA-A440-3C88F76617ED}" srcOrd="0" destOrd="2" presId="urn:microsoft.com/office/officeart/2005/8/layout/cycle4"/>
    <dgm:cxn modelId="{30782F7C-23C1-42AA-92AC-1E2AAC6FD584}" type="presOf" srcId="{75180CC6-CA35-4BC6-8B80-57535E5EE5B5}" destId="{D2F86CD2-4170-4B9C-BF3D-F6949D4B39F7}" srcOrd="1" destOrd="1" presId="urn:microsoft.com/office/officeart/2005/8/layout/cycle4"/>
    <dgm:cxn modelId="{14016580-B972-42CC-9363-57A528B945A3}" srcId="{66FF0F5E-C37E-407A-9E14-E7D8E022A077}" destId="{42378F6C-8578-424D-B5C3-3C480F43702D}" srcOrd="2" destOrd="0" parTransId="{A101197D-DDF1-4348-AC2C-449178E90671}" sibTransId="{5F2921D0-71EF-4AA3-980C-8DAC7787F10A}"/>
    <dgm:cxn modelId="{31C40C82-50F4-4516-8ED7-571C230D13AF}" type="presOf" srcId="{84E83B29-E5EB-41AC-B337-C8254F3E661E}" destId="{09E10A9A-F2E6-4563-A163-773BB653B75E}" srcOrd="0" destOrd="1" presId="urn:microsoft.com/office/officeart/2005/8/layout/cycle4"/>
    <dgm:cxn modelId="{DE5F1A82-B3B8-42FA-AB69-E4B04B4DF62D}" type="presOf" srcId="{448F0AD9-DB41-4F63-9736-AB144649BE97}" destId="{B437FEF6-6225-4B6B-B9A1-9716BDBE3508}" srcOrd="0" destOrd="0" presId="urn:microsoft.com/office/officeart/2005/8/layout/cycle4"/>
    <dgm:cxn modelId="{F7903E85-66BC-4284-ACB0-69D1D1C79A66}" srcId="{66FF0F5E-C37E-407A-9E14-E7D8E022A077}" destId="{9237B632-ABEE-4BD6-B3C2-B795333BA363}" srcOrd="1" destOrd="0" parTransId="{AA93A3AD-638A-469D-BA08-57CD7EA12E2E}" sibTransId="{C2E4E4D6-4751-4A9F-B669-EDA09B811A6C}"/>
    <dgm:cxn modelId="{48585F91-200D-4BDD-BF41-FE0EFF88BF49}" type="presOf" srcId="{B0D91FF2-E627-419A-B1DE-A5512D0C2C71}" destId="{E4C97498-4B8B-43CA-A440-3C88F76617ED}" srcOrd="0" destOrd="4" presId="urn:microsoft.com/office/officeart/2005/8/layout/cycle4"/>
    <dgm:cxn modelId="{ABC7B893-2DE6-40C7-91C6-197691D8BFCE}" type="presOf" srcId="{77E6333B-A005-483D-98A5-35BF65A891D9}" destId="{09E10A9A-F2E6-4563-A163-773BB653B75E}" srcOrd="0" destOrd="2" presId="urn:microsoft.com/office/officeart/2005/8/layout/cycle4"/>
    <dgm:cxn modelId="{C4D37396-561F-4A7C-9996-8694F55AE783}" type="presOf" srcId="{42378F6C-8578-424D-B5C3-3C480F43702D}" destId="{C88D5C9B-DB55-40FE-967C-36236C111B75}" srcOrd="1" destOrd="2" presId="urn:microsoft.com/office/officeart/2005/8/layout/cycle4"/>
    <dgm:cxn modelId="{419DB897-FF1A-4822-847C-DE5BA2CC81EE}" srcId="{3F6854A7-3E8E-4FF7-A726-708B2E3BF502}" destId="{313CAC33-EFCD-427B-97C0-E4B5AC669A2D}" srcOrd="3" destOrd="0" parTransId="{7212C50D-C572-4042-B052-39C66EA59562}" sibTransId="{888E3011-F3FA-4925-BB63-CE7E4166CE98}"/>
    <dgm:cxn modelId="{7060B99D-EEA5-432B-941F-C351DFC4B0F2}" type="presOf" srcId="{448F0AD9-DB41-4F63-9736-AB144649BE97}" destId="{D2F86CD2-4170-4B9C-BF3D-F6949D4B39F7}" srcOrd="1" destOrd="0" presId="urn:microsoft.com/office/officeart/2005/8/layout/cycle4"/>
    <dgm:cxn modelId="{950C699F-BA9A-4878-9A9C-7C8D67F61B6A}" type="presOf" srcId="{C26BA13C-A187-4377-8F84-52A4355E54FA}" destId="{2F0A58C1-8E64-48A7-9D1D-F1D716D95EB9}" srcOrd="0" destOrd="0" presId="urn:microsoft.com/office/officeart/2005/8/layout/cycle4"/>
    <dgm:cxn modelId="{202931A3-F9D2-4201-BA0D-AFA20DCE6D26}" type="presOf" srcId="{5BE27BA3-DA00-4068-ADE2-03600DF812C4}" destId="{F6EBC346-3EC6-4E85-8406-743791916E3E}" srcOrd="1" destOrd="2" presId="urn:microsoft.com/office/officeart/2005/8/layout/cycle4"/>
    <dgm:cxn modelId="{F11F9CA8-F1E0-4966-87C2-3430CE198872}" srcId="{34EDA9B8-D1CD-4994-8A6E-70B15CFEAF5D}" destId="{73F65A4E-49A7-4A43-BF66-F16110187A3F}" srcOrd="3" destOrd="0" parTransId="{B2718413-9F95-49BD-A133-0B547F56732E}" sibTransId="{43FFD345-F9C7-4FCB-951E-21F621994AFF}"/>
    <dgm:cxn modelId="{9FA621B1-EC86-491E-8E8F-2BF2490C4855}" type="presOf" srcId="{F7060C76-4A5A-491D-A95A-D8C4BA74B15C}" destId="{C88D5C9B-DB55-40FE-967C-36236C111B75}" srcOrd="1" destOrd="0" presId="urn:microsoft.com/office/officeart/2005/8/layout/cycle4"/>
    <dgm:cxn modelId="{0B0A9DB4-88BC-4492-8423-3CE48B2F7343}" srcId="{34EDA9B8-D1CD-4994-8A6E-70B15CFEAF5D}" destId="{2A4D8A94-E504-4D90-8F3B-C748519C9204}" srcOrd="2" destOrd="0" parTransId="{FC0704CF-391F-4BBA-B338-3BBFA6F42232}" sibTransId="{EE00B271-A55C-45D1-B891-EECFAF59CF38}"/>
    <dgm:cxn modelId="{E0ADC9B6-8501-4123-911C-99EE2375D8A3}" srcId="{F990E2DD-6A11-401D-AE28-5871B95FAF39}" destId="{B0D91FF2-E627-419A-B1DE-A5512D0C2C71}" srcOrd="4" destOrd="0" parTransId="{0618F452-330B-46D1-A89C-7683C3234ECA}" sibTransId="{BA2E3DBB-334D-41AA-AA06-8FD0F59EDC32}"/>
    <dgm:cxn modelId="{6C5C26B9-BA2F-4572-BA00-AA131DFF9FCA}" type="presOf" srcId="{46B650B2-3D14-4AF3-AEB5-59C12A3F30FD}" destId="{455CDD09-A9D6-4762-B629-A9D2A38BA583}" srcOrd="1" destOrd="4" presId="urn:microsoft.com/office/officeart/2005/8/layout/cycle4"/>
    <dgm:cxn modelId="{714B88BC-5049-41FF-962E-492E3CD343F8}" type="presOf" srcId="{703C39D3-4823-483F-A97B-ACFB477C3F55}" destId="{9BA0E2C1-0ADA-4455-BEC9-416DD0E8F484}" srcOrd="0" destOrd="3" presId="urn:microsoft.com/office/officeart/2005/8/layout/cycle4"/>
    <dgm:cxn modelId="{BAD5DEBC-5BF2-4298-9DCD-2EBAA29A4877}" srcId="{3F6854A7-3E8E-4FF7-A726-708B2E3BF502}" destId="{275B2AD1-B7F5-4740-99D9-A85DAE46C601}" srcOrd="6" destOrd="0" parTransId="{8F4B5145-C97E-4E36-BDFF-395653DC58C4}" sibTransId="{4343A208-8DC9-4777-B1FF-291703D114B4}"/>
    <dgm:cxn modelId="{99E62ABE-55DD-4E19-9337-772C89584209}" srcId="{3F6854A7-3E8E-4FF7-A726-708B2E3BF502}" destId="{84E83B29-E5EB-41AC-B337-C8254F3E661E}" srcOrd="1" destOrd="0" parTransId="{16F9A1DC-3D74-47E1-A19C-7A5300EC15C4}" sibTransId="{5D5A9508-D403-47F5-AB70-82F1860A8EE7}"/>
    <dgm:cxn modelId="{67FF53BE-A971-4111-AF6E-7FA2E184060F}" type="presOf" srcId="{34EDA9B8-D1CD-4994-8A6E-70B15CFEAF5D}" destId="{0A176264-7A17-4057-940F-A0290F167D6C}" srcOrd="0" destOrd="0" presId="urn:microsoft.com/office/officeart/2005/8/layout/cycle4"/>
    <dgm:cxn modelId="{DF7EC9C2-BDF9-4519-A009-774C3BEC43B1}" type="presOf" srcId="{313CAC33-EFCD-427B-97C0-E4B5AC669A2D}" destId="{455CDD09-A9D6-4762-B629-A9D2A38BA583}" srcOrd="1" destOrd="3" presId="urn:microsoft.com/office/officeart/2005/8/layout/cycle4"/>
    <dgm:cxn modelId="{44751DC4-B8D0-40DC-89BA-DC8EC862019A}" srcId="{F990E2DD-6A11-401D-AE28-5871B95FAF39}" destId="{5DE9FD30-BB3C-4086-975F-C2BBE41AABE6}" srcOrd="1" destOrd="0" parTransId="{0EC77DD8-814D-41C9-B40A-978BBE752118}" sibTransId="{05A5F4A9-C292-428E-855A-A84F6A769EA3}"/>
    <dgm:cxn modelId="{52B5C4C7-8BBA-4A33-9F5C-A4D5BAEEB92E}" type="presOf" srcId="{75180CC6-CA35-4BC6-8B80-57535E5EE5B5}" destId="{B437FEF6-6225-4B6B-B9A1-9716BDBE3508}" srcOrd="0" destOrd="1" presId="urn:microsoft.com/office/officeart/2005/8/layout/cycle4"/>
    <dgm:cxn modelId="{A2FA35C9-84DB-4835-B9C3-4841D2C48970}" type="presOf" srcId="{2A4D8A94-E504-4D90-8F3B-C748519C9204}" destId="{B437FEF6-6225-4B6B-B9A1-9716BDBE3508}" srcOrd="0" destOrd="2" presId="urn:microsoft.com/office/officeart/2005/8/layout/cycle4"/>
    <dgm:cxn modelId="{07970FCF-B6A3-4C74-8E12-61A2EE6AB72F}" srcId="{F990E2DD-6A11-401D-AE28-5871B95FAF39}" destId="{5BE27BA3-DA00-4068-ADE2-03600DF812C4}" srcOrd="2" destOrd="0" parTransId="{48017E88-C007-43EC-B244-9796747EA7D3}" sibTransId="{5C3EDF7D-5A1A-4C64-BF75-0FA65EC23D41}"/>
    <dgm:cxn modelId="{845A4ECF-7AF3-4FCB-9AA5-2C33C26D13BC}" srcId="{C26BA13C-A187-4377-8F84-52A4355E54FA}" destId="{F990E2DD-6A11-401D-AE28-5871B95FAF39}" srcOrd="1" destOrd="0" parTransId="{5FB59264-3248-44B9-88E3-F6D492D9D539}" sibTransId="{C8BEF61A-5AD3-4BB1-A5EC-F7070BD38F89}"/>
    <dgm:cxn modelId="{A15289D9-1371-4ED5-970E-1D08675F2F23}" srcId="{C26BA13C-A187-4377-8F84-52A4355E54FA}" destId="{66FF0F5E-C37E-407A-9E14-E7D8E022A077}" srcOrd="2" destOrd="0" parTransId="{F96B75F7-A7C3-4AF4-B7B1-88F1D870E88D}" sibTransId="{85F80A7A-87E9-435F-8181-F0A13412F699}"/>
    <dgm:cxn modelId="{721660DD-B695-4E8B-81A1-4FF642EA2C7C}" type="presOf" srcId="{275B2AD1-B7F5-4740-99D9-A85DAE46C601}" destId="{09E10A9A-F2E6-4563-A163-773BB653B75E}" srcOrd="0" destOrd="6" presId="urn:microsoft.com/office/officeart/2005/8/layout/cycle4"/>
    <dgm:cxn modelId="{6EBB70E2-9F7A-4D08-AADE-051014A6EA6C}" type="presOf" srcId="{E8FCEFE5-CB37-49D3-B395-D9164FEDA9F8}" destId="{09E10A9A-F2E6-4563-A163-773BB653B75E}" srcOrd="0" destOrd="0" presId="urn:microsoft.com/office/officeart/2005/8/layout/cycle4"/>
    <dgm:cxn modelId="{2BCBA7E2-D7D5-409E-BE7C-F762FE8E1F50}" type="presOf" srcId="{275B2AD1-B7F5-4740-99D9-A85DAE46C601}" destId="{455CDD09-A9D6-4762-B629-A9D2A38BA583}" srcOrd="1" destOrd="6" presId="urn:microsoft.com/office/officeart/2005/8/layout/cycle4"/>
    <dgm:cxn modelId="{09BB54E5-CA75-4502-91BB-3466EFAECB54}" srcId="{34EDA9B8-D1CD-4994-8A6E-70B15CFEAF5D}" destId="{75180CC6-CA35-4BC6-8B80-57535E5EE5B5}" srcOrd="1" destOrd="0" parTransId="{53575879-23E3-42C5-B948-9C1385489234}" sibTransId="{55AC8489-A9B7-45F3-88E4-9935429CCA2C}"/>
    <dgm:cxn modelId="{94EA24E6-376A-474B-8CC0-514666D93F7B}" type="presOf" srcId="{E8FCEFE5-CB37-49D3-B395-D9164FEDA9F8}" destId="{455CDD09-A9D6-4762-B629-A9D2A38BA583}" srcOrd="1" destOrd="0" presId="urn:microsoft.com/office/officeart/2005/8/layout/cycle4"/>
    <dgm:cxn modelId="{504F25E8-758C-47A3-ADB8-708125069773}" type="presOf" srcId="{61006C07-31DC-42C0-BC94-57D0C4E42B5A}" destId="{9BA0E2C1-0ADA-4455-BEC9-416DD0E8F484}" srcOrd="0" destOrd="4" presId="urn:microsoft.com/office/officeart/2005/8/layout/cycle4"/>
    <dgm:cxn modelId="{187D3CF9-2185-4CF6-BB18-E06774DF1B42}" type="presOf" srcId="{5A333712-1206-4527-BAE6-14C2CE8A1F55}" destId="{F6EBC346-3EC6-4E85-8406-743791916E3E}" srcOrd="1" destOrd="0" presId="urn:microsoft.com/office/officeart/2005/8/layout/cycle4"/>
    <dgm:cxn modelId="{95B392CE-B6CB-4B9E-A3B3-1BCF334782A0}" type="presParOf" srcId="{2F0A58C1-8E64-48A7-9D1D-F1D716D95EB9}" destId="{EE555570-EB1E-4D39-95E4-67CCEDF85A0F}" srcOrd="0" destOrd="0" presId="urn:microsoft.com/office/officeart/2005/8/layout/cycle4"/>
    <dgm:cxn modelId="{74991AA5-12BB-4E55-82F1-E6EFA072E877}" type="presParOf" srcId="{EE555570-EB1E-4D39-95E4-67CCEDF85A0F}" destId="{CF5BF558-A978-4135-A043-F5A56B2B8993}" srcOrd="0" destOrd="0" presId="urn:microsoft.com/office/officeart/2005/8/layout/cycle4"/>
    <dgm:cxn modelId="{6585F021-EA8F-4ECF-A218-9E55EB2DCC01}" type="presParOf" srcId="{CF5BF558-A978-4135-A043-F5A56B2B8993}" destId="{09E10A9A-F2E6-4563-A163-773BB653B75E}" srcOrd="0" destOrd="0" presId="urn:microsoft.com/office/officeart/2005/8/layout/cycle4"/>
    <dgm:cxn modelId="{DDD13F98-2C4B-43BC-AB0D-EEBE036A70BD}" type="presParOf" srcId="{CF5BF558-A978-4135-A043-F5A56B2B8993}" destId="{455CDD09-A9D6-4762-B629-A9D2A38BA583}" srcOrd="1" destOrd="0" presId="urn:microsoft.com/office/officeart/2005/8/layout/cycle4"/>
    <dgm:cxn modelId="{29548AA2-B16A-4DF2-9168-CFE1DC52864D}" type="presParOf" srcId="{EE555570-EB1E-4D39-95E4-67CCEDF85A0F}" destId="{7D6C46E4-986C-4639-9555-BEF4270D06FD}" srcOrd="1" destOrd="0" presId="urn:microsoft.com/office/officeart/2005/8/layout/cycle4"/>
    <dgm:cxn modelId="{938F1A53-8CCC-42A9-88F0-ADCDF58C8674}" type="presParOf" srcId="{7D6C46E4-986C-4639-9555-BEF4270D06FD}" destId="{E4C97498-4B8B-43CA-A440-3C88F76617ED}" srcOrd="0" destOrd="0" presId="urn:microsoft.com/office/officeart/2005/8/layout/cycle4"/>
    <dgm:cxn modelId="{86E49198-CD74-4F62-B28B-37B849EF2766}" type="presParOf" srcId="{7D6C46E4-986C-4639-9555-BEF4270D06FD}" destId="{F6EBC346-3EC6-4E85-8406-743791916E3E}" srcOrd="1" destOrd="0" presId="urn:microsoft.com/office/officeart/2005/8/layout/cycle4"/>
    <dgm:cxn modelId="{58B51BDC-848E-4AF5-8165-95D8194E09E2}" type="presParOf" srcId="{EE555570-EB1E-4D39-95E4-67CCEDF85A0F}" destId="{89E4BF43-A1FD-49DD-A482-D3BEBCCB83C7}" srcOrd="2" destOrd="0" presId="urn:microsoft.com/office/officeart/2005/8/layout/cycle4"/>
    <dgm:cxn modelId="{11A1CD20-8441-40A6-8829-ED2758FE8E15}" type="presParOf" srcId="{89E4BF43-A1FD-49DD-A482-D3BEBCCB83C7}" destId="{9BA0E2C1-0ADA-4455-BEC9-416DD0E8F484}" srcOrd="0" destOrd="0" presId="urn:microsoft.com/office/officeart/2005/8/layout/cycle4"/>
    <dgm:cxn modelId="{DE78CA65-A74B-47EA-AC03-3FDD737918C8}" type="presParOf" srcId="{89E4BF43-A1FD-49DD-A482-D3BEBCCB83C7}" destId="{C88D5C9B-DB55-40FE-967C-36236C111B75}" srcOrd="1" destOrd="0" presId="urn:microsoft.com/office/officeart/2005/8/layout/cycle4"/>
    <dgm:cxn modelId="{4845A436-BB48-4E9D-AF8D-A0891D2B31F8}" type="presParOf" srcId="{EE555570-EB1E-4D39-95E4-67CCEDF85A0F}" destId="{B712770F-149C-47D4-BB88-92B48EE940EC}" srcOrd="3" destOrd="0" presId="urn:microsoft.com/office/officeart/2005/8/layout/cycle4"/>
    <dgm:cxn modelId="{634F5C68-C02A-4F08-9790-AB5811565BF3}" type="presParOf" srcId="{B712770F-149C-47D4-BB88-92B48EE940EC}" destId="{B437FEF6-6225-4B6B-B9A1-9716BDBE3508}" srcOrd="0" destOrd="0" presId="urn:microsoft.com/office/officeart/2005/8/layout/cycle4"/>
    <dgm:cxn modelId="{FA657781-0686-4BB8-9B94-7A90599170AD}" type="presParOf" srcId="{B712770F-149C-47D4-BB88-92B48EE940EC}" destId="{D2F86CD2-4170-4B9C-BF3D-F6949D4B39F7}" srcOrd="1" destOrd="0" presId="urn:microsoft.com/office/officeart/2005/8/layout/cycle4"/>
    <dgm:cxn modelId="{C97A9F6D-B23C-4ACF-82CC-98054861C0C8}" type="presParOf" srcId="{EE555570-EB1E-4D39-95E4-67CCEDF85A0F}" destId="{88A376D2-24B1-45CB-B648-765FAFB8BCFF}" srcOrd="4" destOrd="0" presId="urn:microsoft.com/office/officeart/2005/8/layout/cycle4"/>
    <dgm:cxn modelId="{0895236C-591E-46EF-AE00-827552DBECE7}" type="presParOf" srcId="{2F0A58C1-8E64-48A7-9D1D-F1D716D95EB9}" destId="{2765FA26-96B4-4A97-8467-459FDF74AD61}" srcOrd="1" destOrd="0" presId="urn:microsoft.com/office/officeart/2005/8/layout/cycle4"/>
    <dgm:cxn modelId="{E8883C1C-1CAA-4709-86AD-92F4C07DE7B7}" type="presParOf" srcId="{2765FA26-96B4-4A97-8467-459FDF74AD61}" destId="{3AFF1E0A-81DC-47FB-817B-6753719C8583}" srcOrd="0" destOrd="0" presId="urn:microsoft.com/office/officeart/2005/8/layout/cycle4"/>
    <dgm:cxn modelId="{80B8A46C-5F53-4D2F-AEF7-9504453A16E5}" type="presParOf" srcId="{2765FA26-96B4-4A97-8467-459FDF74AD61}" destId="{98820BD0-218B-4408-925E-EDCEDFED3C5D}" srcOrd="1" destOrd="0" presId="urn:microsoft.com/office/officeart/2005/8/layout/cycle4"/>
    <dgm:cxn modelId="{8673F420-C9D3-44E8-8ED0-7386D7EE2515}" type="presParOf" srcId="{2765FA26-96B4-4A97-8467-459FDF74AD61}" destId="{1BE02C6E-BC63-4EBD-B933-F8B5115BBAA4}" srcOrd="2" destOrd="0" presId="urn:microsoft.com/office/officeart/2005/8/layout/cycle4"/>
    <dgm:cxn modelId="{9706E1AF-6CFF-43EA-939E-DA9D9C49EE84}" type="presParOf" srcId="{2765FA26-96B4-4A97-8467-459FDF74AD61}" destId="{0A176264-7A17-4057-940F-A0290F167D6C}" srcOrd="3" destOrd="0" presId="urn:microsoft.com/office/officeart/2005/8/layout/cycle4"/>
    <dgm:cxn modelId="{7A6D36D1-F545-40F6-8F3D-CE4CC1E97C40}" type="presParOf" srcId="{2765FA26-96B4-4A97-8467-459FDF74AD61}" destId="{02AB6560-FC1C-4DD2-8749-496FE2D8D633}" srcOrd="4" destOrd="0" presId="urn:microsoft.com/office/officeart/2005/8/layout/cycle4"/>
    <dgm:cxn modelId="{9899019B-14FE-4E09-B193-39355BCE21C0}" type="presParOf" srcId="{2F0A58C1-8E64-48A7-9D1D-F1D716D95EB9}" destId="{4D84D2C4-A070-4B87-BC36-DA6C906AAEEA}" srcOrd="2" destOrd="0" presId="urn:microsoft.com/office/officeart/2005/8/layout/cycle4"/>
    <dgm:cxn modelId="{A372121A-2BEB-4F9F-8615-8455C13E8FEC}" type="presParOf" srcId="{2F0A58C1-8E64-48A7-9D1D-F1D716D95EB9}" destId="{CAA92F1A-9ABF-462A-8BB8-DE294534D85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87096A-0035-4F3E-AC89-298E893CBBB8}" type="doc">
      <dgm:prSet loTypeId="urn:microsoft.com/office/officeart/2008/layout/AlternatingHexagons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FB6C0BD-E2D5-43E9-8474-28A1E4F2726E}">
      <dgm:prSet phldrT="[Text]"/>
      <dgm:spPr/>
      <dgm:t>
        <a:bodyPr/>
        <a:lstStyle/>
        <a:p>
          <a:r>
            <a:rPr lang="en-US" b="1" dirty="0"/>
            <a:t>Global Supply chain, management and customer support </a:t>
          </a:r>
        </a:p>
      </dgm:t>
    </dgm:pt>
    <dgm:pt modelId="{0DEAB3E8-0513-4EF1-B899-25CE817C13C2}" type="parTrans" cxnId="{6B633856-838B-4B4C-A3CA-E8CA032EB360}">
      <dgm:prSet/>
      <dgm:spPr/>
      <dgm:t>
        <a:bodyPr/>
        <a:lstStyle/>
        <a:p>
          <a:endParaRPr lang="en-US" b="1">
            <a:solidFill>
              <a:srgbClr val="002060"/>
            </a:solidFill>
          </a:endParaRPr>
        </a:p>
      </dgm:t>
    </dgm:pt>
    <dgm:pt modelId="{AAF6C0CF-765F-43BD-BA04-53320EF87726}" type="sibTrans" cxnId="{6B633856-838B-4B4C-A3CA-E8CA032EB360}">
      <dgm:prSet/>
      <dgm:spPr/>
      <dgm:t>
        <a:bodyPr/>
        <a:lstStyle/>
        <a:p>
          <a:r>
            <a:rPr lang="en-US" b="1" dirty="0">
              <a:solidFill>
                <a:schemeClr val="accent5">
                  <a:lumMod val="60000"/>
                  <a:lumOff val="40000"/>
                </a:schemeClr>
              </a:solidFill>
            </a:rPr>
            <a:t>GLOBAL</a:t>
          </a:r>
        </a:p>
      </dgm:t>
    </dgm:pt>
    <dgm:pt modelId="{5A80513F-FAA8-4DF5-A34F-AD62EAAAC014}">
      <dgm:prSet phldrT="[Text]"/>
      <dgm:spPr/>
      <dgm:t>
        <a:bodyPr/>
        <a:lstStyle/>
        <a:p>
          <a:r>
            <a:rPr lang="en-US" b="1" dirty="0"/>
            <a:t>Quick-prototyping, 1</a:t>
          </a:r>
          <a:r>
            <a:rPr lang="en-US" b="1" baseline="30000" dirty="0"/>
            <a:t>st</a:t>
          </a:r>
          <a:r>
            <a:rPr lang="en-US" b="1" dirty="0"/>
            <a:t> articles and technology transfers</a:t>
          </a:r>
        </a:p>
      </dgm:t>
    </dgm:pt>
    <dgm:pt modelId="{75EF028B-4B52-48EE-A0AC-98D507D13DB9}" type="parTrans" cxnId="{2A5CA19C-6A44-4DD2-A248-3ED1C31AB8D7}">
      <dgm:prSet/>
      <dgm:spPr/>
      <dgm:t>
        <a:bodyPr/>
        <a:lstStyle/>
        <a:p>
          <a:endParaRPr lang="en-US" b="1">
            <a:solidFill>
              <a:srgbClr val="002060"/>
            </a:solidFill>
          </a:endParaRPr>
        </a:p>
      </dgm:t>
    </dgm:pt>
    <dgm:pt modelId="{0270AA28-093E-4967-B92D-22150EA43D5F}" type="sibTrans" cxnId="{2A5CA19C-6A44-4DD2-A248-3ED1C31AB8D7}">
      <dgm:prSet/>
      <dgm:spPr/>
      <dgm:t>
        <a:bodyPr/>
        <a:lstStyle/>
        <a:p>
          <a:r>
            <a:rPr lang="en-US" b="1" dirty="0">
              <a:solidFill>
                <a:schemeClr val="accent5">
                  <a:lumMod val="60000"/>
                  <a:lumOff val="40000"/>
                </a:schemeClr>
              </a:solidFill>
            </a:rPr>
            <a:t>TECHNOLOGY</a:t>
          </a:r>
        </a:p>
      </dgm:t>
    </dgm:pt>
    <dgm:pt modelId="{60E5708B-4290-48D1-A33E-2F3AF987D868}">
      <dgm:prSet phldrT="[Text]"/>
      <dgm:spPr/>
      <dgm:t>
        <a:bodyPr/>
        <a:lstStyle/>
        <a:p>
          <a:r>
            <a:rPr lang="en-US" b="1" dirty="0"/>
            <a:t>Long-term cooperation expectations, valued partnerships  </a:t>
          </a:r>
        </a:p>
      </dgm:t>
    </dgm:pt>
    <dgm:pt modelId="{7CED1926-5F06-4EC3-A828-509BED754E61}" type="parTrans" cxnId="{28CAE830-FEB1-4C08-8E05-DDE16E888C07}">
      <dgm:prSet/>
      <dgm:spPr/>
      <dgm:t>
        <a:bodyPr/>
        <a:lstStyle/>
        <a:p>
          <a:endParaRPr lang="en-US" b="1">
            <a:solidFill>
              <a:srgbClr val="002060"/>
            </a:solidFill>
          </a:endParaRPr>
        </a:p>
      </dgm:t>
    </dgm:pt>
    <dgm:pt modelId="{239B2E95-74D6-4912-8755-C84D8522DADF}" type="sibTrans" cxnId="{28CAE830-FEB1-4C08-8E05-DDE16E888C07}">
      <dgm:prSet/>
      <dgm:spPr/>
      <dgm:t>
        <a:bodyPr/>
        <a:lstStyle/>
        <a:p>
          <a:r>
            <a:rPr lang="en-US" b="1" dirty="0">
              <a:solidFill>
                <a:schemeClr val="accent5">
                  <a:lumMod val="60000"/>
                  <a:lumOff val="40000"/>
                </a:schemeClr>
              </a:solidFill>
            </a:rPr>
            <a:t>LONG-TERM PARTNERSHIP</a:t>
          </a:r>
        </a:p>
      </dgm:t>
    </dgm:pt>
    <dgm:pt modelId="{536F0D67-B71D-4948-BE56-58AB1C9A0E5B}" type="pres">
      <dgm:prSet presAssocID="{9C87096A-0035-4F3E-AC89-298E893CBBB8}" presName="Name0" presStyleCnt="0">
        <dgm:presLayoutVars>
          <dgm:chMax/>
          <dgm:chPref/>
          <dgm:dir/>
          <dgm:animLvl val="lvl"/>
        </dgm:presLayoutVars>
      </dgm:prSet>
      <dgm:spPr/>
    </dgm:pt>
    <dgm:pt modelId="{3C4A99CE-FC75-48B2-8BE3-93BE6AC86897}" type="pres">
      <dgm:prSet presAssocID="{DFB6C0BD-E2D5-43E9-8474-28A1E4F2726E}" presName="composite" presStyleCnt="0"/>
      <dgm:spPr/>
    </dgm:pt>
    <dgm:pt modelId="{F12DCBA5-9BCC-4BBF-A8A0-7336AAF665D4}" type="pres">
      <dgm:prSet presAssocID="{DFB6C0BD-E2D5-43E9-8474-28A1E4F2726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E98AF713-3BC0-42D1-903E-4EE72BEC1D91}" type="pres">
      <dgm:prSet presAssocID="{DFB6C0BD-E2D5-43E9-8474-28A1E4F2726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CB93EB7-BA31-4F66-8CA2-B76B7DB9421E}" type="pres">
      <dgm:prSet presAssocID="{DFB6C0BD-E2D5-43E9-8474-28A1E4F2726E}" presName="BalanceSpacing" presStyleCnt="0"/>
      <dgm:spPr/>
    </dgm:pt>
    <dgm:pt modelId="{813EEA30-CBE1-4616-AB82-299EBA833A4C}" type="pres">
      <dgm:prSet presAssocID="{DFB6C0BD-E2D5-43E9-8474-28A1E4F2726E}" presName="BalanceSpacing1" presStyleCnt="0"/>
      <dgm:spPr/>
    </dgm:pt>
    <dgm:pt modelId="{D6553232-9B9A-4BA0-82ED-033282BAC3FC}" type="pres">
      <dgm:prSet presAssocID="{AAF6C0CF-765F-43BD-BA04-53320EF87726}" presName="Accent1Text" presStyleLbl="node1" presStyleIdx="1" presStyleCnt="6"/>
      <dgm:spPr/>
    </dgm:pt>
    <dgm:pt modelId="{8873204C-3506-4259-8391-977FC9A798BF}" type="pres">
      <dgm:prSet presAssocID="{AAF6C0CF-765F-43BD-BA04-53320EF87726}" presName="spaceBetweenRectangles" presStyleCnt="0"/>
      <dgm:spPr/>
    </dgm:pt>
    <dgm:pt modelId="{AE29487B-6E84-45D0-B5A0-7F1F7285D115}" type="pres">
      <dgm:prSet presAssocID="{5A80513F-FAA8-4DF5-A34F-AD62EAAAC014}" presName="composite" presStyleCnt="0"/>
      <dgm:spPr/>
    </dgm:pt>
    <dgm:pt modelId="{F1649F3E-B205-4D40-AC5C-E320E670762D}" type="pres">
      <dgm:prSet presAssocID="{5A80513F-FAA8-4DF5-A34F-AD62EAAAC014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62B27015-F2FE-4688-BFFF-73D8A94DA390}" type="pres">
      <dgm:prSet presAssocID="{5A80513F-FAA8-4DF5-A34F-AD62EAAAC01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CB6D983-B44A-49BD-9EA2-D8C658DAA4B4}" type="pres">
      <dgm:prSet presAssocID="{5A80513F-FAA8-4DF5-A34F-AD62EAAAC014}" presName="BalanceSpacing" presStyleCnt="0"/>
      <dgm:spPr/>
    </dgm:pt>
    <dgm:pt modelId="{8A0E5169-A70D-4AE0-A806-0E6602157BCB}" type="pres">
      <dgm:prSet presAssocID="{5A80513F-FAA8-4DF5-A34F-AD62EAAAC014}" presName="BalanceSpacing1" presStyleCnt="0"/>
      <dgm:spPr/>
    </dgm:pt>
    <dgm:pt modelId="{0E35FF64-E3F3-4020-9366-AE7EA2AD101F}" type="pres">
      <dgm:prSet presAssocID="{0270AA28-093E-4967-B92D-22150EA43D5F}" presName="Accent1Text" presStyleLbl="node1" presStyleIdx="3" presStyleCnt="6"/>
      <dgm:spPr/>
    </dgm:pt>
    <dgm:pt modelId="{42AC0D1C-7CBB-418B-90BD-B70F49C93694}" type="pres">
      <dgm:prSet presAssocID="{0270AA28-093E-4967-B92D-22150EA43D5F}" presName="spaceBetweenRectangles" presStyleCnt="0"/>
      <dgm:spPr/>
    </dgm:pt>
    <dgm:pt modelId="{1069CAB4-0258-4974-84E9-2A4B1143344C}" type="pres">
      <dgm:prSet presAssocID="{60E5708B-4290-48D1-A33E-2F3AF987D868}" presName="composite" presStyleCnt="0"/>
      <dgm:spPr/>
    </dgm:pt>
    <dgm:pt modelId="{1631E2FD-2022-4D6A-B858-D547C260CABA}" type="pres">
      <dgm:prSet presAssocID="{60E5708B-4290-48D1-A33E-2F3AF987D86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381C1828-A091-434F-9E36-E9923CF0393B}" type="pres">
      <dgm:prSet presAssocID="{60E5708B-4290-48D1-A33E-2F3AF987D86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472D508-D526-4A56-BBD6-B3B9A62DA160}" type="pres">
      <dgm:prSet presAssocID="{60E5708B-4290-48D1-A33E-2F3AF987D868}" presName="BalanceSpacing" presStyleCnt="0"/>
      <dgm:spPr/>
    </dgm:pt>
    <dgm:pt modelId="{3FF4BD52-8192-4A74-B351-FC099B8951A6}" type="pres">
      <dgm:prSet presAssocID="{60E5708B-4290-48D1-A33E-2F3AF987D868}" presName="BalanceSpacing1" presStyleCnt="0"/>
      <dgm:spPr/>
    </dgm:pt>
    <dgm:pt modelId="{DC1E901A-79D3-4EB5-9E64-F6385FEEEA7F}" type="pres">
      <dgm:prSet presAssocID="{239B2E95-74D6-4912-8755-C84D8522DADF}" presName="Accent1Text" presStyleLbl="node1" presStyleIdx="5" presStyleCnt="6"/>
      <dgm:spPr/>
    </dgm:pt>
  </dgm:ptLst>
  <dgm:cxnLst>
    <dgm:cxn modelId="{28CAE830-FEB1-4C08-8E05-DDE16E888C07}" srcId="{9C87096A-0035-4F3E-AC89-298E893CBBB8}" destId="{60E5708B-4290-48D1-A33E-2F3AF987D868}" srcOrd="2" destOrd="0" parTransId="{7CED1926-5F06-4EC3-A828-509BED754E61}" sibTransId="{239B2E95-74D6-4912-8755-C84D8522DADF}"/>
    <dgm:cxn modelId="{77E16661-8D47-4C4C-8C68-B29D0765F0DC}" type="presOf" srcId="{0270AA28-093E-4967-B92D-22150EA43D5F}" destId="{0E35FF64-E3F3-4020-9366-AE7EA2AD101F}" srcOrd="0" destOrd="0" presId="urn:microsoft.com/office/officeart/2008/layout/AlternatingHexagons"/>
    <dgm:cxn modelId="{12E6594F-5AA6-4DE1-965B-E5F820045CEB}" type="presOf" srcId="{239B2E95-74D6-4912-8755-C84D8522DADF}" destId="{DC1E901A-79D3-4EB5-9E64-F6385FEEEA7F}" srcOrd="0" destOrd="0" presId="urn:microsoft.com/office/officeart/2008/layout/AlternatingHexagons"/>
    <dgm:cxn modelId="{6B633856-838B-4B4C-A3CA-E8CA032EB360}" srcId="{9C87096A-0035-4F3E-AC89-298E893CBBB8}" destId="{DFB6C0BD-E2D5-43E9-8474-28A1E4F2726E}" srcOrd="0" destOrd="0" parTransId="{0DEAB3E8-0513-4EF1-B899-25CE817C13C2}" sibTransId="{AAF6C0CF-765F-43BD-BA04-53320EF87726}"/>
    <dgm:cxn modelId="{F5E2C883-25D2-4ED1-9C68-20599456DEA2}" type="presOf" srcId="{9C87096A-0035-4F3E-AC89-298E893CBBB8}" destId="{536F0D67-B71D-4948-BE56-58AB1C9A0E5B}" srcOrd="0" destOrd="0" presId="urn:microsoft.com/office/officeart/2008/layout/AlternatingHexagons"/>
    <dgm:cxn modelId="{514DA099-CE73-4194-8055-E8E2798E614F}" type="presOf" srcId="{5A80513F-FAA8-4DF5-A34F-AD62EAAAC014}" destId="{F1649F3E-B205-4D40-AC5C-E320E670762D}" srcOrd="0" destOrd="0" presId="urn:microsoft.com/office/officeart/2008/layout/AlternatingHexagons"/>
    <dgm:cxn modelId="{2A5CA19C-6A44-4DD2-A248-3ED1C31AB8D7}" srcId="{9C87096A-0035-4F3E-AC89-298E893CBBB8}" destId="{5A80513F-FAA8-4DF5-A34F-AD62EAAAC014}" srcOrd="1" destOrd="0" parTransId="{75EF028B-4B52-48EE-A0AC-98D507D13DB9}" sibTransId="{0270AA28-093E-4967-B92D-22150EA43D5F}"/>
    <dgm:cxn modelId="{32EB0BBB-EA26-4C1B-AB53-9F4724018680}" type="presOf" srcId="{AAF6C0CF-765F-43BD-BA04-53320EF87726}" destId="{D6553232-9B9A-4BA0-82ED-033282BAC3FC}" srcOrd="0" destOrd="0" presId="urn:microsoft.com/office/officeart/2008/layout/AlternatingHexagons"/>
    <dgm:cxn modelId="{6B232EBF-914B-4FC0-87D6-656FD18C2F41}" type="presOf" srcId="{DFB6C0BD-E2D5-43E9-8474-28A1E4F2726E}" destId="{F12DCBA5-9BCC-4BBF-A8A0-7336AAF665D4}" srcOrd="0" destOrd="0" presId="urn:microsoft.com/office/officeart/2008/layout/AlternatingHexagons"/>
    <dgm:cxn modelId="{996531ED-3E42-4EDD-86C8-99B652F0018F}" type="presOf" srcId="{60E5708B-4290-48D1-A33E-2F3AF987D868}" destId="{1631E2FD-2022-4D6A-B858-D547C260CABA}" srcOrd="0" destOrd="0" presId="urn:microsoft.com/office/officeart/2008/layout/AlternatingHexagons"/>
    <dgm:cxn modelId="{55B45AA5-EFAB-4E1F-A3CC-DC43F3746EDE}" type="presParOf" srcId="{536F0D67-B71D-4948-BE56-58AB1C9A0E5B}" destId="{3C4A99CE-FC75-48B2-8BE3-93BE6AC86897}" srcOrd="0" destOrd="0" presId="urn:microsoft.com/office/officeart/2008/layout/AlternatingHexagons"/>
    <dgm:cxn modelId="{379D496B-C5D0-44D8-A1CA-A02C7FBC422C}" type="presParOf" srcId="{3C4A99CE-FC75-48B2-8BE3-93BE6AC86897}" destId="{F12DCBA5-9BCC-4BBF-A8A0-7336AAF665D4}" srcOrd="0" destOrd="0" presId="urn:microsoft.com/office/officeart/2008/layout/AlternatingHexagons"/>
    <dgm:cxn modelId="{15AC486D-7DBE-4387-877F-24C5CB9AF06F}" type="presParOf" srcId="{3C4A99CE-FC75-48B2-8BE3-93BE6AC86897}" destId="{E98AF713-3BC0-42D1-903E-4EE72BEC1D91}" srcOrd="1" destOrd="0" presId="urn:microsoft.com/office/officeart/2008/layout/AlternatingHexagons"/>
    <dgm:cxn modelId="{EA165993-40ED-4DEB-8615-0BE1B2E3B61C}" type="presParOf" srcId="{3C4A99CE-FC75-48B2-8BE3-93BE6AC86897}" destId="{ACB93EB7-BA31-4F66-8CA2-B76B7DB9421E}" srcOrd="2" destOrd="0" presId="urn:microsoft.com/office/officeart/2008/layout/AlternatingHexagons"/>
    <dgm:cxn modelId="{97BB9AD7-614E-4C40-A28D-3B38096B5004}" type="presParOf" srcId="{3C4A99CE-FC75-48B2-8BE3-93BE6AC86897}" destId="{813EEA30-CBE1-4616-AB82-299EBA833A4C}" srcOrd="3" destOrd="0" presId="urn:microsoft.com/office/officeart/2008/layout/AlternatingHexagons"/>
    <dgm:cxn modelId="{AD965BD3-6999-4FBE-A06B-1D18C1EDC068}" type="presParOf" srcId="{3C4A99CE-FC75-48B2-8BE3-93BE6AC86897}" destId="{D6553232-9B9A-4BA0-82ED-033282BAC3FC}" srcOrd="4" destOrd="0" presId="urn:microsoft.com/office/officeart/2008/layout/AlternatingHexagons"/>
    <dgm:cxn modelId="{DD8C55A5-A9FD-42DF-B2F5-28A15287D74D}" type="presParOf" srcId="{536F0D67-B71D-4948-BE56-58AB1C9A0E5B}" destId="{8873204C-3506-4259-8391-977FC9A798BF}" srcOrd="1" destOrd="0" presId="urn:microsoft.com/office/officeart/2008/layout/AlternatingHexagons"/>
    <dgm:cxn modelId="{25BD2498-BA7B-4A6C-AF9B-543836499299}" type="presParOf" srcId="{536F0D67-B71D-4948-BE56-58AB1C9A0E5B}" destId="{AE29487B-6E84-45D0-B5A0-7F1F7285D115}" srcOrd="2" destOrd="0" presId="urn:microsoft.com/office/officeart/2008/layout/AlternatingHexagons"/>
    <dgm:cxn modelId="{820D6ACF-BC67-495F-BE8E-8B440AEE802F}" type="presParOf" srcId="{AE29487B-6E84-45D0-B5A0-7F1F7285D115}" destId="{F1649F3E-B205-4D40-AC5C-E320E670762D}" srcOrd="0" destOrd="0" presId="urn:microsoft.com/office/officeart/2008/layout/AlternatingHexagons"/>
    <dgm:cxn modelId="{1C17DF46-C276-49DB-83F9-9F49F9868798}" type="presParOf" srcId="{AE29487B-6E84-45D0-B5A0-7F1F7285D115}" destId="{62B27015-F2FE-4688-BFFF-73D8A94DA390}" srcOrd="1" destOrd="0" presId="urn:microsoft.com/office/officeart/2008/layout/AlternatingHexagons"/>
    <dgm:cxn modelId="{CB4DE3EA-5B10-4FBF-8C31-D1DB351C7001}" type="presParOf" srcId="{AE29487B-6E84-45D0-B5A0-7F1F7285D115}" destId="{6CB6D983-B44A-49BD-9EA2-D8C658DAA4B4}" srcOrd="2" destOrd="0" presId="urn:microsoft.com/office/officeart/2008/layout/AlternatingHexagons"/>
    <dgm:cxn modelId="{F89BB05B-C7C2-4FEB-B5A8-4F9CA22FA969}" type="presParOf" srcId="{AE29487B-6E84-45D0-B5A0-7F1F7285D115}" destId="{8A0E5169-A70D-4AE0-A806-0E6602157BCB}" srcOrd="3" destOrd="0" presId="urn:microsoft.com/office/officeart/2008/layout/AlternatingHexagons"/>
    <dgm:cxn modelId="{4A84ADA7-F7A8-4B10-8530-F8AF63F7FDFA}" type="presParOf" srcId="{AE29487B-6E84-45D0-B5A0-7F1F7285D115}" destId="{0E35FF64-E3F3-4020-9366-AE7EA2AD101F}" srcOrd="4" destOrd="0" presId="urn:microsoft.com/office/officeart/2008/layout/AlternatingHexagons"/>
    <dgm:cxn modelId="{73DD97A4-675B-4D35-ADD0-862DA23676F1}" type="presParOf" srcId="{536F0D67-B71D-4948-BE56-58AB1C9A0E5B}" destId="{42AC0D1C-7CBB-418B-90BD-B70F49C93694}" srcOrd="3" destOrd="0" presId="urn:microsoft.com/office/officeart/2008/layout/AlternatingHexagons"/>
    <dgm:cxn modelId="{C0B98323-920B-4DEF-A571-2FCD203C6779}" type="presParOf" srcId="{536F0D67-B71D-4948-BE56-58AB1C9A0E5B}" destId="{1069CAB4-0258-4974-84E9-2A4B1143344C}" srcOrd="4" destOrd="0" presId="urn:microsoft.com/office/officeart/2008/layout/AlternatingHexagons"/>
    <dgm:cxn modelId="{0684CAF9-7247-4140-BB92-0E728E690DEA}" type="presParOf" srcId="{1069CAB4-0258-4974-84E9-2A4B1143344C}" destId="{1631E2FD-2022-4D6A-B858-D547C260CABA}" srcOrd="0" destOrd="0" presId="urn:microsoft.com/office/officeart/2008/layout/AlternatingHexagons"/>
    <dgm:cxn modelId="{F3CDFCD5-CE8B-44C4-8788-A52DBCEF1A67}" type="presParOf" srcId="{1069CAB4-0258-4974-84E9-2A4B1143344C}" destId="{381C1828-A091-434F-9E36-E9923CF0393B}" srcOrd="1" destOrd="0" presId="urn:microsoft.com/office/officeart/2008/layout/AlternatingHexagons"/>
    <dgm:cxn modelId="{ACC275DD-1CC8-4A20-A4DD-F04DA34CE897}" type="presParOf" srcId="{1069CAB4-0258-4974-84E9-2A4B1143344C}" destId="{5472D508-D526-4A56-BBD6-B3B9A62DA160}" srcOrd="2" destOrd="0" presId="urn:microsoft.com/office/officeart/2008/layout/AlternatingHexagons"/>
    <dgm:cxn modelId="{FF980C11-44EC-4526-829A-472F3344EF8C}" type="presParOf" srcId="{1069CAB4-0258-4974-84E9-2A4B1143344C}" destId="{3FF4BD52-8192-4A74-B351-FC099B8951A6}" srcOrd="3" destOrd="0" presId="urn:microsoft.com/office/officeart/2008/layout/AlternatingHexagons"/>
    <dgm:cxn modelId="{BA6C3A0A-DF3D-4575-8AA4-A9B18CF83A4E}" type="presParOf" srcId="{1069CAB4-0258-4974-84E9-2A4B1143344C}" destId="{DC1E901A-79D3-4EB5-9E64-F6385FEEEA7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87096A-0035-4F3E-AC89-298E893CBBB8}" type="doc">
      <dgm:prSet loTypeId="urn:microsoft.com/office/officeart/2008/layout/AlternatingHexagons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FB6C0BD-E2D5-43E9-8474-28A1E4F2726E}">
      <dgm:prSet phldrT="[Text]"/>
      <dgm:spPr/>
      <dgm:t>
        <a:bodyPr/>
        <a:lstStyle/>
        <a:p>
          <a:r>
            <a:rPr lang="en-US" b="1" dirty="0"/>
            <a:t>High-Quality</a:t>
          </a:r>
          <a:r>
            <a:rPr lang="en-US" b="1" baseline="0" dirty="0"/>
            <a:t> Product, with competitive pricing, flexibility and support. </a:t>
          </a:r>
          <a:endParaRPr lang="en-US" b="1" dirty="0"/>
        </a:p>
      </dgm:t>
    </dgm:pt>
    <dgm:pt modelId="{0DEAB3E8-0513-4EF1-B899-25CE817C13C2}" type="parTrans" cxnId="{6B633856-838B-4B4C-A3CA-E8CA032EB360}">
      <dgm:prSet/>
      <dgm:spPr/>
      <dgm:t>
        <a:bodyPr/>
        <a:lstStyle/>
        <a:p>
          <a:endParaRPr lang="en-US" b="1">
            <a:solidFill>
              <a:srgbClr val="002060"/>
            </a:solidFill>
          </a:endParaRPr>
        </a:p>
      </dgm:t>
    </dgm:pt>
    <dgm:pt modelId="{AAF6C0CF-765F-43BD-BA04-53320EF87726}" type="sibTrans" cxnId="{6B633856-838B-4B4C-A3CA-E8CA032EB360}">
      <dgm:prSet/>
      <dgm:spPr/>
      <dgm:t>
        <a:bodyPr/>
        <a:lstStyle/>
        <a:p>
          <a:r>
            <a:rPr lang="en-US" b="1" dirty="0">
              <a:solidFill>
                <a:schemeClr val="accent5">
                  <a:lumMod val="60000"/>
                  <a:lumOff val="40000"/>
                </a:schemeClr>
              </a:solidFill>
            </a:rPr>
            <a:t>QUALITY</a:t>
          </a:r>
        </a:p>
      </dgm:t>
    </dgm:pt>
    <dgm:pt modelId="{5A80513F-FAA8-4DF5-A34F-AD62EAAAC014}">
      <dgm:prSet phldrT="[Text]"/>
      <dgm:spPr/>
      <dgm:t>
        <a:bodyPr/>
        <a:lstStyle/>
        <a:p>
          <a:r>
            <a:rPr lang="en-US" b="1" dirty="0"/>
            <a:t>Dedicated production line, testing, certification and local US goods storage, prototyping.</a:t>
          </a:r>
        </a:p>
      </dgm:t>
    </dgm:pt>
    <dgm:pt modelId="{75EF028B-4B52-48EE-A0AC-98D507D13DB9}" type="parTrans" cxnId="{2A5CA19C-6A44-4DD2-A248-3ED1C31AB8D7}">
      <dgm:prSet/>
      <dgm:spPr/>
      <dgm:t>
        <a:bodyPr/>
        <a:lstStyle/>
        <a:p>
          <a:endParaRPr lang="en-US" b="1">
            <a:solidFill>
              <a:srgbClr val="002060"/>
            </a:solidFill>
          </a:endParaRPr>
        </a:p>
      </dgm:t>
    </dgm:pt>
    <dgm:pt modelId="{0270AA28-093E-4967-B92D-22150EA43D5F}" type="sibTrans" cxnId="{2A5CA19C-6A44-4DD2-A248-3ED1C31AB8D7}">
      <dgm:prSet/>
      <dgm:spPr/>
      <dgm:t>
        <a:bodyPr/>
        <a:lstStyle/>
        <a:p>
          <a:r>
            <a:rPr lang="en-US" b="1" dirty="0">
              <a:solidFill>
                <a:schemeClr val="accent5">
                  <a:lumMod val="60000"/>
                  <a:lumOff val="40000"/>
                </a:schemeClr>
              </a:solidFill>
            </a:rPr>
            <a:t>DEDICATION</a:t>
          </a:r>
        </a:p>
      </dgm:t>
    </dgm:pt>
    <dgm:pt modelId="{60E5708B-4290-48D1-A33E-2F3AF987D868}">
      <dgm:prSet phldrT="[Text]"/>
      <dgm:spPr/>
      <dgm:t>
        <a:bodyPr/>
        <a:lstStyle/>
        <a:p>
          <a:r>
            <a:rPr lang="en-US" b="1" dirty="0"/>
            <a:t>Full-Turnkey Product Solution, both manufacturing &amp; design.  </a:t>
          </a:r>
        </a:p>
      </dgm:t>
    </dgm:pt>
    <dgm:pt modelId="{7CED1926-5F06-4EC3-A828-509BED754E61}" type="parTrans" cxnId="{28CAE830-FEB1-4C08-8E05-DDE16E888C07}">
      <dgm:prSet/>
      <dgm:spPr/>
      <dgm:t>
        <a:bodyPr/>
        <a:lstStyle/>
        <a:p>
          <a:endParaRPr lang="en-US" b="1">
            <a:solidFill>
              <a:srgbClr val="002060"/>
            </a:solidFill>
          </a:endParaRPr>
        </a:p>
      </dgm:t>
    </dgm:pt>
    <dgm:pt modelId="{239B2E95-74D6-4912-8755-C84D8522DADF}" type="sibTrans" cxnId="{28CAE830-FEB1-4C08-8E05-DDE16E888C07}">
      <dgm:prSet/>
      <dgm:spPr/>
      <dgm:t>
        <a:bodyPr/>
        <a:lstStyle/>
        <a:p>
          <a:r>
            <a:rPr lang="en-US" b="1" dirty="0">
              <a:solidFill>
                <a:schemeClr val="accent5">
                  <a:lumMod val="60000"/>
                  <a:lumOff val="40000"/>
                </a:schemeClr>
              </a:solidFill>
            </a:rPr>
            <a:t>SOLUTIONS</a:t>
          </a:r>
        </a:p>
      </dgm:t>
    </dgm:pt>
    <dgm:pt modelId="{536F0D67-B71D-4948-BE56-58AB1C9A0E5B}" type="pres">
      <dgm:prSet presAssocID="{9C87096A-0035-4F3E-AC89-298E893CBBB8}" presName="Name0" presStyleCnt="0">
        <dgm:presLayoutVars>
          <dgm:chMax/>
          <dgm:chPref/>
          <dgm:dir/>
          <dgm:animLvl val="lvl"/>
        </dgm:presLayoutVars>
      </dgm:prSet>
      <dgm:spPr/>
    </dgm:pt>
    <dgm:pt modelId="{3C4A99CE-FC75-48B2-8BE3-93BE6AC86897}" type="pres">
      <dgm:prSet presAssocID="{DFB6C0BD-E2D5-43E9-8474-28A1E4F2726E}" presName="composite" presStyleCnt="0"/>
      <dgm:spPr/>
    </dgm:pt>
    <dgm:pt modelId="{F12DCBA5-9BCC-4BBF-A8A0-7336AAF665D4}" type="pres">
      <dgm:prSet presAssocID="{DFB6C0BD-E2D5-43E9-8474-28A1E4F2726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E98AF713-3BC0-42D1-903E-4EE72BEC1D91}" type="pres">
      <dgm:prSet presAssocID="{DFB6C0BD-E2D5-43E9-8474-28A1E4F2726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CB93EB7-BA31-4F66-8CA2-B76B7DB9421E}" type="pres">
      <dgm:prSet presAssocID="{DFB6C0BD-E2D5-43E9-8474-28A1E4F2726E}" presName="BalanceSpacing" presStyleCnt="0"/>
      <dgm:spPr/>
    </dgm:pt>
    <dgm:pt modelId="{813EEA30-CBE1-4616-AB82-299EBA833A4C}" type="pres">
      <dgm:prSet presAssocID="{DFB6C0BD-E2D5-43E9-8474-28A1E4F2726E}" presName="BalanceSpacing1" presStyleCnt="0"/>
      <dgm:spPr/>
    </dgm:pt>
    <dgm:pt modelId="{D6553232-9B9A-4BA0-82ED-033282BAC3FC}" type="pres">
      <dgm:prSet presAssocID="{AAF6C0CF-765F-43BD-BA04-53320EF87726}" presName="Accent1Text" presStyleLbl="node1" presStyleIdx="1" presStyleCnt="6"/>
      <dgm:spPr/>
    </dgm:pt>
    <dgm:pt modelId="{8873204C-3506-4259-8391-977FC9A798BF}" type="pres">
      <dgm:prSet presAssocID="{AAF6C0CF-765F-43BD-BA04-53320EF87726}" presName="spaceBetweenRectangles" presStyleCnt="0"/>
      <dgm:spPr/>
    </dgm:pt>
    <dgm:pt modelId="{AE29487B-6E84-45D0-B5A0-7F1F7285D115}" type="pres">
      <dgm:prSet presAssocID="{5A80513F-FAA8-4DF5-A34F-AD62EAAAC014}" presName="composite" presStyleCnt="0"/>
      <dgm:spPr/>
    </dgm:pt>
    <dgm:pt modelId="{F1649F3E-B205-4D40-AC5C-E320E670762D}" type="pres">
      <dgm:prSet presAssocID="{5A80513F-FAA8-4DF5-A34F-AD62EAAAC014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62B27015-F2FE-4688-BFFF-73D8A94DA390}" type="pres">
      <dgm:prSet presAssocID="{5A80513F-FAA8-4DF5-A34F-AD62EAAAC01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CB6D983-B44A-49BD-9EA2-D8C658DAA4B4}" type="pres">
      <dgm:prSet presAssocID="{5A80513F-FAA8-4DF5-A34F-AD62EAAAC014}" presName="BalanceSpacing" presStyleCnt="0"/>
      <dgm:spPr/>
    </dgm:pt>
    <dgm:pt modelId="{8A0E5169-A70D-4AE0-A806-0E6602157BCB}" type="pres">
      <dgm:prSet presAssocID="{5A80513F-FAA8-4DF5-A34F-AD62EAAAC014}" presName="BalanceSpacing1" presStyleCnt="0"/>
      <dgm:spPr/>
    </dgm:pt>
    <dgm:pt modelId="{0E35FF64-E3F3-4020-9366-AE7EA2AD101F}" type="pres">
      <dgm:prSet presAssocID="{0270AA28-093E-4967-B92D-22150EA43D5F}" presName="Accent1Text" presStyleLbl="node1" presStyleIdx="3" presStyleCnt="6"/>
      <dgm:spPr/>
    </dgm:pt>
    <dgm:pt modelId="{42AC0D1C-7CBB-418B-90BD-B70F49C93694}" type="pres">
      <dgm:prSet presAssocID="{0270AA28-093E-4967-B92D-22150EA43D5F}" presName="spaceBetweenRectangles" presStyleCnt="0"/>
      <dgm:spPr/>
    </dgm:pt>
    <dgm:pt modelId="{1069CAB4-0258-4974-84E9-2A4B1143344C}" type="pres">
      <dgm:prSet presAssocID="{60E5708B-4290-48D1-A33E-2F3AF987D868}" presName="composite" presStyleCnt="0"/>
      <dgm:spPr/>
    </dgm:pt>
    <dgm:pt modelId="{1631E2FD-2022-4D6A-B858-D547C260CABA}" type="pres">
      <dgm:prSet presAssocID="{60E5708B-4290-48D1-A33E-2F3AF987D86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381C1828-A091-434F-9E36-E9923CF0393B}" type="pres">
      <dgm:prSet presAssocID="{60E5708B-4290-48D1-A33E-2F3AF987D86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472D508-D526-4A56-BBD6-B3B9A62DA160}" type="pres">
      <dgm:prSet presAssocID="{60E5708B-4290-48D1-A33E-2F3AF987D868}" presName="BalanceSpacing" presStyleCnt="0"/>
      <dgm:spPr/>
    </dgm:pt>
    <dgm:pt modelId="{3FF4BD52-8192-4A74-B351-FC099B8951A6}" type="pres">
      <dgm:prSet presAssocID="{60E5708B-4290-48D1-A33E-2F3AF987D868}" presName="BalanceSpacing1" presStyleCnt="0"/>
      <dgm:spPr/>
    </dgm:pt>
    <dgm:pt modelId="{DC1E901A-79D3-4EB5-9E64-F6385FEEEA7F}" type="pres">
      <dgm:prSet presAssocID="{239B2E95-74D6-4912-8755-C84D8522DADF}" presName="Accent1Text" presStyleLbl="node1" presStyleIdx="5" presStyleCnt="6"/>
      <dgm:spPr/>
    </dgm:pt>
  </dgm:ptLst>
  <dgm:cxnLst>
    <dgm:cxn modelId="{28CAE830-FEB1-4C08-8E05-DDE16E888C07}" srcId="{9C87096A-0035-4F3E-AC89-298E893CBBB8}" destId="{60E5708B-4290-48D1-A33E-2F3AF987D868}" srcOrd="2" destOrd="0" parTransId="{7CED1926-5F06-4EC3-A828-509BED754E61}" sibTransId="{239B2E95-74D6-4912-8755-C84D8522DADF}"/>
    <dgm:cxn modelId="{77E16661-8D47-4C4C-8C68-B29D0765F0DC}" type="presOf" srcId="{0270AA28-093E-4967-B92D-22150EA43D5F}" destId="{0E35FF64-E3F3-4020-9366-AE7EA2AD101F}" srcOrd="0" destOrd="0" presId="urn:microsoft.com/office/officeart/2008/layout/AlternatingHexagons"/>
    <dgm:cxn modelId="{12E6594F-5AA6-4DE1-965B-E5F820045CEB}" type="presOf" srcId="{239B2E95-74D6-4912-8755-C84D8522DADF}" destId="{DC1E901A-79D3-4EB5-9E64-F6385FEEEA7F}" srcOrd="0" destOrd="0" presId="urn:microsoft.com/office/officeart/2008/layout/AlternatingHexagons"/>
    <dgm:cxn modelId="{6B633856-838B-4B4C-A3CA-E8CA032EB360}" srcId="{9C87096A-0035-4F3E-AC89-298E893CBBB8}" destId="{DFB6C0BD-E2D5-43E9-8474-28A1E4F2726E}" srcOrd="0" destOrd="0" parTransId="{0DEAB3E8-0513-4EF1-B899-25CE817C13C2}" sibTransId="{AAF6C0CF-765F-43BD-BA04-53320EF87726}"/>
    <dgm:cxn modelId="{F5E2C883-25D2-4ED1-9C68-20599456DEA2}" type="presOf" srcId="{9C87096A-0035-4F3E-AC89-298E893CBBB8}" destId="{536F0D67-B71D-4948-BE56-58AB1C9A0E5B}" srcOrd="0" destOrd="0" presId="urn:microsoft.com/office/officeart/2008/layout/AlternatingHexagons"/>
    <dgm:cxn modelId="{514DA099-CE73-4194-8055-E8E2798E614F}" type="presOf" srcId="{5A80513F-FAA8-4DF5-A34F-AD62EAAAC014}" destId="{F1649F3E-B205-4D40-AC5C-E320E670762D}" srcOrd="0" destOrd="0" presId="urn:microsoft.com/office/officeart/2008/layout/AlternatingHexagons"/>
    <dgm:cxn modelId="{2A5CA19C-6A44-4DD2-A248-3ED1C31AB8D7}" srcId="{9C87096A-0035-4F3E-AC89-298E893CBBB8}" destId="{5A80513F-FAA8-4DF5-A34F-AD62EAAAC014}" srcOrd="1" destOrd="0" parTransId="{75EF028B-4B52-48EE-A0AC-98D507D13DB9}" sibTransId="{0270AA28-093E-4967-B92D-22150EA43D5F}"/>
    <dgm:cxn modelId="{32EB0BBB-EA26-4C1B-AB53-9F4724018680}" type="presOf" srcId="{AAF6C0CF-765F-43BD-BA04-53320EF87726}" destId="{D6553232-9B9A-4BA0-82ED-033282BAC3FC}" srcOrd="0" destOrd="0" presId="urn:microsoft.com/office/officeart/2008/layout/AlternatingHexagons"/>
    <dgm:cxn modelId="{6B232EBF-914B-4FC0-87D6-656FD18C2F41}" type="presOf" srcId="{DFB6C0BD-E2D5-43E9-8474-28A1E4F2726E}" destId="{F12DCBA5-9BCC-4BBF-A8A0-7336AAF665D4}" srcOrd="0" destOrd="0" presId="urn:microsoft.com/office/officeart/2008/layout/AlternatingHexagons"/>
    <dgm:cxn modelId="{996531ED-3E42-4EDD-86C8-99B652F0018F}" type="presOf" srcId="{60E5708B-4290-48D1-A33E-2F3AF987D868}" destId="{1631E2FD-2022-4D6A-B858-D547C260CABA}" srcOrd="0" destOrd="0" presId="urn:microsoft.com/office/officeart/2008/layout/AlternatingHexagons"/>
    <dgm:cxn modelId="{55B45AA5-EFAB-4E1F-A3CC-DC43F3746EDE}" type="presParOf" srcId="{536F0D67-B71D-4948-BE56-58AB1C9A0E5B}" destId="{3C4A99CE-FC75-48B2-8BE3-93BE6AC86897}" srcOrd="0" destOrd="0" presId="urn:microsoft.com/office/officeart/2008/layout/AlternatingHexagons"/>
    <dgm:cxn modelId="{379D496B-C5D0-44D8-A1CA-A02C7FBC422C}" type="presParOf" srcId="{3C4A99CE-FC75-48B2-8BE3-93BE6AC86897}" destId="{F12DCBA5-9BCC-4BBF-A8A0-7336AAF665D4}" srcOrd="0" destOrd="0" presId="urn:microsoft.com/office/officeart/2008/layout/AlternatingHexagons"/>
    <dgm:cxn modelId="{15AC486D-7DBE-4387-877F-24C5CB9AF06F}" type="presParOf" srcId="{3C4A99CE-FC75-48B2-8BE3-93BE6AC86897}" destId="{E98AF713-3BC0-42D1-903E-4EE72BEC1D91}" srcOrd="1" destOrd="0" presId="urn:microsoft.com/office/officeart/2008/layout/AlternatingHexagons"/>
    <dgm:cxn modelId="{EA165993-40ED-4DEB-8615-0BE1B2E3B61C}" type="presParOf" srcId="{3C4A99CE-FC75-48B2-8BE3-93BE6AC86897}" destId="{ACB93EB7-BA31-4F66-8CA2-B76B7DB9421E}" srcOrd="2" destOrd="0" presId="urn:microsoft.com/office/officeart/2008/layout/AlternatingHexagons"/>
    <dgm:cxn modelId="{97BB9AD7-614E-4C40-A28D-3B38096B5004}" type="presParOf" srcId="{3C4A99CE-FC75-48B2-8BE3-93BE6AC86897}" destId="{813EEA30-CBE1-4616-AB82-299EBA833A4C}" srcOrd="3" destOrd="0" presId="urn:microsoft.com/office/officeart/2008/layout/AlternatingHexagons"/>
    <dgm:cxn modelId="{AD965BD3-6999-4FBE-A06B-1D18C1EDC068}" type="presParOf" srcId="{3C4A99CE-FC75-48B2-8BE3-93BE6AC86897}" destId="{D6553232-9B9A-4BA0-82ED-033282BAC3FC}" srcOrd="4" destOrd="0" presId="urn:microsoft.com/office/officeart/2008/layout/AlternatingHexagons"/>
    <dgm:cxn modelId="{DD8C55A5-A9FD-42DF-B2F5-28A15287D74D}" type="presParOf" srcId="{536F0D67-B71D-4948-BE56-58AB1C9A0E5B}" destId="{8873204C-3506-4259-8391-977FC9A798BF}" srcOrd="1" destOrd="0" presId="urn:microsoft.com/office/officeart/2008/layout/AlternatingHexagons"/>
    <dgm:cxn modelId="{25BD2498-BA7B-4A6C-AF9B-543836499299}" type="presParOf" srcId="{536F0D67-B71D-4948-BE56-58AB1C9A0E5B}" destId="{AE29487B-6E84-45D0-B5A0-7F1F7285D115}" srcOrd="2" destOrd="0" presId="urn:microsoft.com/office/officeart/2008/layout/AlternatingHexagons"/>
    <dgm:cxn modelId="{820D6ACF-BC67-495F-BE8E-8B440AEE802F}" type="presParOf" srcId="{AE29487B-6E84-45D0-B5A0-7F1F7285D115}" destId="{F1649F3E-B205-4D40-AC5C-E320E670762D}" srcOrd="0" destOrd="0" presId="urn:microsoft.com/office/officeart/2008/layout/AlternatingHexagons"/>
    <dgm:cxn modelId="{1C17DF46-C276-49DB-83F9-9F49F9868798}" type="presParOf" srcId="{AE29487B-6E84-45D0-B5A0-7F1F7285D115}" destId="{62B27015-F2FE-4688-BFFF-73D8A94DA390}" srcOrd="1" destOrd="0" presId="urn:microsoft.com/office/officeart/2008/layout/AlternatingHexagons"/>
    <dgm:cxn modelId="{CB4DE3EA-5B10-4FBF-8C31-D1DB351C7001}" type="presParOf" srcId="{AE29487B-6E84-45D0-B5A0-7F1F7285D115}" destId="{6CB6D983-B44A-49BD-9EA2-D8C658DAA4B4}" srcOrd="2" destOrd="0" presId="urn:microsoft.com/office/officeart/2008/layout/AlternatingHexagons"/>
    <dgm:cxn modelId="{F89BB05B-C7C2-4FEB-B5A8-4F9CA22FA969}" type="presParOf" srcId="{AE29487B-6E84-45D0-B5A0-7F1F7285D115}" destId="{8A0E5169-A70D-4AE0-A806-0E6602157BCB}" srcOrd="3" destOrd="0" presId="urn:microsoft.com/office/officeart/2008/layout/AlternatingHexagons"/>
    <dgm:cxn modelId="{4A84ADA7-F7A8-4B10-8530-F8AF63F7FDFA}" type="presParOf" srcId="{AE29487B-6E84-45D0-B5A0-7F1F7285D115}" destId="{0E35FF64-E3F3-4020-9366-AE7EA2AD101F}" srcOrd="4" destOrd="0" presId="urn:microsoft.com/office/officeart/2008/layout/AlternatingHexagons"/>
    <dgm:cxn modelId="{73DD97A4-675B-4D35-ADD0-862DA23676F1}" type="presParOf" srcId="{536F0D67-B71D-4948-BE56-58AB1C9A0E5B}" destId="{42AC0D1C-7CBB-418B-90BD-B70F49C93694}" srcOrd="3" destOrd="0" presId="urn:microsoft.com/office/officeart/2008/layout/AlternatingHexagons"/>
    <dgm:cxn modelId="{C0B98323-920B-4DEF-A571-2FCD203C6779}" type="presParOf" srcId="{536F0D67-B71D-4948-BE56-58AB1C9A0E5B}" destId="{1069CAB4-0258-4974-84E9-2A4B1143344C}" srcOrd="4" destOrd="0" presId="urn:microsoft.com/office/officeart/2008/layout/AlternatingHexagons"/>
    <dgm:cxn modelId="{0684CAF9-7247-4140-BB92-0E728E690DEA}" type="presParOf" srcId="{1069CAB4-0258-4974-84E9-2A4B1143344C}" destId="{1631E2FD-2022-4D6A-B858-D547C260CABA}" srcOrd="0" destOrd="0" presId="urn:microsoft.com/office/officeart/2008/layout/AlternatingHexagons"/>
    <dgm:cxn modelId="{F3CDFCD5-CE8B-44C4-8788-A52DBCEF1A67}" type="presParOf" srcId="{1069CAB4-0258-4974-84E9-2A4B1143344C}" destId="{381C1828-A091-434F-9E36-E9923CF0393B}" srcOrd="1" destOrd="0" presId="urn:microsoft.com/office/officeart/2008/layout/AlternatingHexagons"/>
    <dgm:cxn modelId="{ACC275DD-1CC8-4A20-A4DD-F04DA34CE897}" type="presParOf" srcId="{1069CAB4-0258-4974-84E9-2A4B1143344C}" destId="{5472D508-D526-4A56-BBD6-B3B9A62DA160}" srcOrd="2" destOrd="0" presId="urn:microsoft.com/office/officeart/2008/layout/AlternatingHexagons"/>
    <dgm:cxn modelId="{FF980C11-44EC-4526-829A-472F3344EF8C}" type="presParOf" srcId="{1069CAB4-0258-4974-84E9-2A4B1143344C}" destId="{3FF4BD52-8192-4A74-B351-FC099B8951A6}" srcOrd="3" destOrd="0" presId="urn:microsoft.com/office/officeart/2008/layout/AlternatingHexagons"/>
    <dgm:cxn modelId="{BA6C3A0A-DF3D-4575-8AA4-A9B18CF83A4E}" type="presParOf" srcId="{1069CAB4-0258-4974-84E9-2A4B1143344C}" destId="{DC1E901A-79D3-4EB5-9E64-F6385FEEEA7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0E2C1-0ADA-4455-BEC9-416DD0E8F484}">
      <dsp:nvSpPr>
        <dsp:cNvPr id="0" name=""/>
        <dsp:cNvSpPr/>
      </dsp:nvSpPr>
      <dsp:spPr>
        <a:xfrm>
          <a:off x="6420458" y="2999344"/>
          <a:ext cx="3400067" cy="13600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Full Product Design &amp; Assembly</a:t>
          </a:r>
          <a:endParaRPr lang="en-US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US Support team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China direct support team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Injection Molding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Multiple assembly &amp; testing lines</a:t>
          </a:r>
          <a:endParaRPr lang="en-US" sz="1200" kern="1200" dirty="0"/>
        </a:p>
      </dsp:txBody>
      <dsp:txXfrm>
        <a:off x="7470353" y="3369225"/>
        <a:ext cx="2320297" cy="960268"/>
      </dsp:txXfrm>
    </dsp:sp>
    <dsp:sp modelId="{B437FEF6-6225-4B6B-B9A1-9716BDBE3508}">
      <dsp:nvSpPr>
        <dsp:cNvPr id="0" name=""/>
        <dsp:cNvSpPr/>
      </dsp:nvSpPr>
      <dsp:spPr>
        <a:xfrm>
          <a:off x="685610" y="2989900"/>
          <a:ext cx="3400067" cy="13600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Direct factory customer support </a:t>
          </a:r>
          <a:endParaRPr lang="en-US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US support team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Division support teams</a:t>
          </a:r>
          <a:endParaRPr lang="en-US" sz="12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715485" y="3359781"/>
        <a:ext cx="2320297" cy="960268"/>
      </dsp:txXfrm>
    </dsp:sp>
    <dsp:sp modelId="{E4C97498-4B8B-43CA-A440-3C88F76617ED}">
      <dsp:nvSpPr>
        <dsp:cNvPr id="0" name=""/>
        <dsp:cNvSpPr/>
      </dsp:nvSpPr>
      <dsp:spPr>
        <a:xfrm>
          <a:off x="6203308" y="-18109"/>
          <a:ext cx="3400067" cy="152704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PCB Fab + Assembly, 2-16 layers </a:t>
          </a:r>
          <a:endParaRPr lang="en-US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X14 SMT LINES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Strong Parts &amp; Components sourcing teams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Quick-turn options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No minimum order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IPC Class II and III capabilities</a:t>
          </a:r>
          <a:endParaRPr lang="en-US" sz="1200" kern="1200" dirty="0"/>
        </a:p>
      </dsp:txBody>
      <dsp:txXfrm>
        <a:off x="7256873" y="15435"/>
        <a:ext cx="2312959" cy="1078195"/>
      </dsp:txXfrm>
    </dsp:sp>
    <dsp:sp modelId="{09E10A9A-F2E6-4563-A163-773BB653B75E}">
      <dsp:nvSpPr>
        <dsp:cNvPr id="0" name=""/>
        <dsp:cNvSpPr/>
      </dsp:nvSpPr>
      <dsp:spPr>
        <a:xfrm>
          <a:off x="865076" y="-18357"/>
          <a:ext cx="3400067" cy="152754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Design &amp; Engineering Services</a:t>
          </a:r>
          <a:endParaRPr lang="en-US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Optical Design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Mechanical Design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Electrical Design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Software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Firmware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Quick-turn prototyping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/>
        </a:p>
      </dsp:txBody>
      <dsp:txXfrm>
        <a:off x="898631" y="15198"/>
        <a:ext cx="2312937" cy="1078546"/>
      </dsp:txXfrm>
    </dsp:sp>
    <dsp:sp modelId="{3AFF1E0A-81DC-47FB-817B-6753719C8583}">
      <dsp:nvSpPr>
        <dsp:cNvPr id="0" name=""/>
        <dsp:cNvSpPr/>
      </dsp:nvSpPr>
      <dsp:spPr>
        <a:xfrm>
          <a:off x="3346422" y="264291"/>
          <a:ext cx="1868231" cy="1868231"/>
        </a:xfrm>
        <a:prstGeom prst="pieWedg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R&amp;D</a:t>
          </a:r>
        </a:p>
      </dsp:txBody>
      <dsp:txXfrm>
        <a:off x="3893614" y="811483"/>
        <a:ext cx="1321039" cy="1321039"/>
      </dsp:txXfrm>
    </dsp:sp>
    <dsp:sp modelId="{98820BD0-218B-4408-925E-EDCEDFED3C5D}">
      <dsp:nvSpPr>
        <dsp:cNvPr id="0" name=""/>
        <dsp:cNvSpPr/>
      </dsp:nvSpPr>
      <dsp:spPr>
        <a:xfrm rot="5400000">
          <a:off x="5300946" y="264291"/>
          <a:ext cx="1868231" cy="1868231"/>
        </a:xfrm>
        <a:prstGeom prst="pieWedg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PCB</a:t>
          </a:r>
        </a:p>
      </dsp:txBody>
      <dsp:txXfrm rot="-5400000">
        <a:off x="5300946" y="811483"/>
        <a:ext cx="1321039" cy="1321039"/>
      </dsp:txXfrm>
    </dsp:sp>
    <dsp:sp modelId="{1BE02C6E-BC63-4EBD-B933-F8B5115BBAA4}">
      <dsp:nvSpPr>
        <dsp:cNvPr id="0" name=""/>
        <dsp:cNvSpPr/>
      </dsp:nvSpPr>
      <dsp:spPr>
        <a:xfrm rot="10800000">
          <a:off x="5300946" y="2218815"/>
          <a:ext cx="1868231" cy="1868231"/>
        </a:xfrm>
        <a:prstGeom prst="pieWedg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Turnkey </a:t>
          </a:r>
        </a:p>
      </dsp:txBody>
      <dsp:txXfrm rot="10800000">
        <a:off x="5300946" y="2218815"/>
        <a:ext cx="1321039" cy="1321039"/>
      </dsp:txXfrm>
    </dsp:sp>
    <dsp:sp modelId="{0A176264-7A17-4057-940F-A0290F167D6C}">
      <dsp:nvSpPr>
        <dsp:cNvPr id="0" name=""/>
        <dsp:cNvSpPr/>
      </dsp:nvSpPr>
      <dsp:spPr>
        <a:xfrm rot="16200000">
          <a:off x="3346422" y="2218815"/>
          <a:ext cx="1868231" cy="1868231"/>
        </a:xfrm>
        <a:prstGeom prst="pieWedg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Customer</a:t>
          </a:r>
          <a:r>
            <a:rPr lang="en-US" sz="2000" kern="1200" dirty="0"/>
            <a:t> </a:t>
          </a:r>
          <a:r>
            <a:rPr lang="en-US" sz="2000" b="1" kern="1200" dirty="0"/>
            <a:t>Support</a:t>
          </a:r>
        </a:p>
      </dsp:txBody>
      <dsp:txXfrm rot="5400000">
        <a:off x="3893614" y="2218815"/>
        <a:ext cx="1321039" cy="1321039"/>
      </dsp:txXfrm>
    </dsp:sp>
    <dsp:sp modelId="{4D84D2C4-A070-4B87-BC36-DA6C906AAEEA}">
      <dsp:nvSpPr>
        <dsp:cNvPr id="0" name=""/>
        <dsp:cNvSpPr/>
      </dsp:nvSpPr>
      <dsp:spPr>
        <a:xfrm>
          <a:off x="4935281" y="1787352"/>
          <a:ext cx="645036" cy="560900"/>
        </a:xfrm>
        <a:prstGeom prst="circular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92F1A-9ABF-462A-8BB8-DE294534D852}">
      <dsp:nvSpPr>
        <dsp:cNvPr id="0" name=""/>
        <dsp:cNvSpPr/>
      </dsp:nvSpPr>
      <dsp:spPr>
        <a:xfrm rot="10800000">
          <a:off x="4935281" y="2003084"/>
          <a:ext cx="645036" cy="560900"/>
        </a:xfrm>
        <a:prstGeom prst="circular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DCBA5-9BCC-4BBF-A8A0-7336AAF665D4}">
      <dsp:nvSpPr>
        <dsp:cNvPr id="0" name=""/>
        <dsp:cNvSpPr/>
      </dsp:nvSpPr>
      <dsp:spPr>
        <a:xfrm rot="5400000">
          <a:off x="3384203" y="111737"/>
          <a:ext cx="1684145" cy="14652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Global Supply chain, management and customer support </a:t>
          </a:r>
        </a:p>
      </dsp:txBody>
      <dsp:txXfrm rot="-5400000">
        <a:off x="3722000" y="264714"/>
        <a:ext cx="1008550" cy="1159253"/>
      </dsp:txXfrm>
    </dsp:sp>
    <dsp:sp modelId="{E98AF713-3BC0-42D1-903E-4EE72BEC1D91}">
      <dsp:nvSpPr>
        <dsp:cNvPr id="0" name=""/>
        <dsp:cNvSpPr/>
      </dsp:nvSpPr>
      <dsp:spPr>
        <a:xfrm>
          <a:off x="5003340" y="339096"/>
          <a:ext cx="1879506" cy="1010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53232-9B9A-4BA0-82ED-033282BAC3FC}">
      <dsp:nvSpPr>
        <dsp:cNvPr id="0" name=""/>
        <dsp:cNvSpPr/>
      </dsp:nvSpPr>
      <dsp:spPr>
        <a:xfrm rot="5400000">
          <a:off x="1801780" y="111737"/>
          <a:ext cx="1684145" cy="14652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5">
                  <a:lumMod val="60000"/>
                  <a:lumOff val="40000"/>
                </a:schemeClr>
              </a:solidFill>
            </a:rPr>
            <a:t>GLOBAL</a:t>
          </a:r>
        </a:p>
      </dsp:txBody>
      <dsp:txXfrm rot="-5400000">
        <a:off x="2139577" y="264714"/>
        <a:ext cx="1008550" cy="1159253"/>
      </dsp:txXfrm>
    </dsp:sp>
    <dsp:sp modelId="{F1649F3E-B205-4D40-AC5C-E320E670762D}">
      <dsp:nvSpPr>
        <dsp:cNvPr id="0" name=""/>
        <dsp:cNvSpPr/>
      </dsp:nvSpPr>
      <dsp:spPr>
        <a:xfrm rot="5400000">
          <a:off x="2589960" y="1541239"/>
          <a:ext cx="1684145" cy="14652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Quick-prototyping, 1</a:t>
          </a:r>
          <a:r>
            <a:rPr lang="en-US" sz="1200" b="1" kern="1200" baseline="30000" dirty="0"/>
            <a:t>st</a:t>
          </a:r>
          <a:r>
            <a:rPr lang="en-US" sz="1200" b="1" kern="1200" dirty="0"/>
            <a:t> articles and technology transfers</a:t>
          </a:r>
        </a:p>
      </dsp:txBody>
      <dsp:txXfrm rot="-5400000">
        <a:off x="2927757" y="1694216"/>
        <a:ext cx="1008550" cy="1159253"/>
      </dsp:txXfrm>
    </dsp:sp>
    <dsp:sp modelId="{62B27015-F2FE-4688-BFFF-73D8A94DA390}">
      <dsp:nvSpPr>
        <dsp:cNvPr id="0" name=""/>
        <dsp:cNvSpPr/>
      </dsp:nvSpPr>
      <dsp:spPr>
        <a:xfrm>
          <a:off x="819923" y="1768599"/>
          <a:ext cx="1818876" cy="1010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5FF64-E3F3-4020-9366-AE7EA2AD101F}">
      <dsp:nvSpPr>
        <dsp:cNvPr id="0" name=""/>
        <dsp:cNvSpPr/>
      </dsp:nvSpPr>
      <dsp:spPr>
        <a:xfrm rot="5400000">
          <a:off x="4172383" y="1541239"/>
          <a:ext cx="1684145" cy="14652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accent5">
                  <a:lumMod val="60000"/>
                  <a:lumOff val="40000"/>
                </a:schemeClr>
              </a:solidFill>
            </a:rPr>
            <a:t>TECHNOLOGY</a:t>
          </a:r>
        </a:p>
      </dsp:txBody>
      <dsp:txXfrm rot="-5400000">
        <a:off x="4510180" y="1694216"/>
        <a:ext cx="1008550" cy="1159253"/>
      </dsp:txXfrm>
    </dsp:sp>
    <dsp:sp modelId="{1631E2FD-2022-4D6A-B858-D547C260CABA}">
      <dsp:nvSpPr>
        <dsp:cNvPr id="0" name=""/>
        <dsp:cNvSpPr/>
      </dsp:nvSpPr>
      <dsp:spPr>
        <a:xfrm rot="5400000">
          <a:off x="3384203" y="2970742"/>
          <a:ext cx="1684145" cy="14652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Long-term cooperation expectations, valued partnerships  </a:t>
          </a:r>
        </a:p>
      </dsp:txBody>
      <dsp:txXfrm rot="-5400000">
        <a:off x="3722000" y="3123719"/>
        <a:ext cx="1008550" cy="1159253"/>
      </dsp:txXfrm>
    </dsp:sp>
    <dsp:sp modelId="{381C1828-A091-434F-9E36-E9923CF0393B}">
      <dsp:nvSpPr>
        <dsp:cNvPr id="0" name=""/>
        <dsp:cNvSpPr/>
      </dsp:nvSpPr>
      <dsp:spPr>
        <a:xfrm>
          <a:off x="5003340" y="3198101"/>
          <a:ext cx="1879506" cy="1010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1E901A-79D3-4EB5-9E64-F6385FEEEA7F}">
      <dsp:nvSpPr>
        <dsp:cNvPr id="0" name=""/>
        <dsp:cNvSpPr/>
      </dsp:nvSpPr>
      <dsp:spPr>
        <a:xfrm rot="5400000">
          <a:off x="1801780" y="2970742"/>
          <a:ext cx="1684145" cy="14652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accent5">
                  <a:lumMod val="60000"/>
                  <a:lumOff val="40000"/>
                </a:schemeClr>
              </a:solidFill>
            </a:rPr>
            <a:t>LONG-TERM PARTNERSHIP</a:t>
          </a:r>
        </a:p>
      </dsp:txBody>
      <dsp:txXfrm rot="-5400000">
        <a:off x="2139577" y="3123719"/>
        <a:ext cx="1008550" cy="11592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DCBA5-9BCC-4BBF-A8A0-7336AAF665D4}">
      <dsp:nvSpPr>
        <dsp:cNvPr id="0" name=""/>
        <dsp:cNvSpPr/>
      </dsp:nvSpPr>
      <dsp:spPr>
        <a:xfrm rot="5400000">
          <a:off x="3384203" y="111737"/>
          <a:ext cx="1684145" cy="14652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High-Quality</a:t>
          </a:r>
          <a:r>
            <a:rPr lang="en-US" sz="1100" b="1" kern="1200" baseline="0" dirty="0"/>
            <a:t> Product, with competitive pricing, flexibility and support. </a:t>
          </a:r>
          <a:endParaRPr lang="en-US" sz="1100" b="1" kern="1200" dirty="0"/>
        </a:p>
      </dsp:txBody>
      <dsp:txXfrm rot="-5400000">
        <a:off x="3722000" y="264714"/>
        <a:ext cx="1008550" cy="1159253"/>
      </dsp:txXfrm>
    </dsp:sp>
    <dsp:sp modelId="{E98AF713-3BC0-42D1-903E-4EE72BEC1D91}">
      <dsp:nvSpPr>
        <dsp:cNvPr id="0" name=""/>
        <dsp:cNvSpPr/>
      </dsp:nvSpPr>
      <dsp:spPr>
        <a:xfrm>
          <a:off x="5003340" y="339096"/>
          <a:ext cx="1879506" cy="1010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53232-9B9A-4BA0-82ED-033282BAC3FC}">
      <dsp:nvSpPr>
        <dsp:cNvPr id="0" name=""/>
        <dsp:cNvSpPr/>
      </dsp:nvSpPr>
      <dsp:spPr>
        <a:xfrm rot="5400000">
          <a:off x="1801780" y="111737"/>
          <a:ext cx="1684145" cy="14652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accent5">
                  <a:lumMod val="60000"/>
                  <a:lumOff val="40000"/>
                </a:schemeClr>
              </a:solidFill>
            </a:rPr>
            <a:t>QUALITY</a:t>
          </a:r>
        </a:p>
      </dsp:txBody>
      <dsp:txXfrm rot="-5400000">
        <a:off x="2139577" y="264714"/>
        <a:ext cx="1008550" cy="1159253"/>
      </dsp:txXfrm>
    </dsp:sp>
    <dsp:sp modelId="{F1649F3E-B205-4D40-AC5C-E320E670762D}">
      <dsp:nvSpPr>
        <dsp:cNvPr id="0" name=""/>
        <dsp:cNvSpPr/>
      </dsp:nvSpPr>
      <dsp:spPr>
        <a:xfrm rot="5400000">
          <a:off x="2589960" y="1541239"/>
          <a:ext cx="1684145" cy="14652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Dedicated production line, testing, certification and local US goods storage, prototyping.</a:t>
          </a:r>
        </a:p>
      </dsp:txBody>
      <dsp:txXfrm rot="-5400000">
        <a:off x="2927757" y="1694216"/>
        <a:ext cx="1008550" cy="1159253"/>
      </dsp:txXfrm>
    </dsp:sp>
    <dsp:sp modelId="{62B27015-F2FE-4688-BFFF-73D8A94DA390}">
      <dsp:nvSpPr>
        <dsp:cNvPr id="0" name=""/>
        <dsp:cNvSpPr/>
      </dsp:nvSpPr>
      <dsp:spPr>
        <a:xfrm>
          <a:off x="819923" y="1768599"/>
          <a:ext cx="1818876" cy="1010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5FF64-E3F3-4020-9366-AE7EA2AD101F}">
      <dsp:nvSpPr>
        <dsp:cNvPr id="0" name=""/>
        <dsp:cNvSpPr/>
      </dsp:nvSpPr>
      <dsp:spPr>
        <a:xfrm rot="5400000">
          <a:off x="4172383" y="1541239"/>
          <a:ext cx="1684145" cy="14652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accent5">
                  <a:lumMod val="60000"/>
                  <a:lumOff val="40000"/>
                </a:schemeClr>
              </a:solidFill>
            </a:rPr>
            <a:t>DEDICATION</a:t>
          </a:r>
        </a:p>
      </dsp:txBody>
      <dsp:txXfrm rot="-5400000">
        <a:off x="4510180" y="1694216"/>
        <a:ext cx="1008550" cy="1159253"/>
      </dsp:txXfrm>
    </dsp:sp>
    <dsp:sp modelId="{1631E2FD-2022-4D6A-B858-D547C260CABA}">
      <dsp:nvSpPr>
        <dsp:cNvPr id="0" name=""/>
        <dsp:cNvSpPr/>
      </dsp:nvSpPr>
      <dsp:spPr>
        <a:xfrm rot="5400000">
          <a:off x="3384203" y="2970742"/>
          <a:ext cx="1684145" cy="14652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Full-Turnkey Product Solution, both manufacturing &amp; design.  </a:t>
          </a:r>
        </a:p>
      </dsp:txBody>
      <dsp:txXfrm rot="-5400000">
        <a:off x="3722000" y="3123719"/>
        <a:ext cx="1008550" cy="1159253"/>
      </dsp:txXfrm>
    </dsp:sp>
    <dsp:sp modelId="{381C1828-A091-434F-9E36-E9923CF0393B}">
      <dsp:nvSpPr>
        <dsp:cNvPr id="0" name=""/>
        <dsp:cNvSpPr/>
      </dsp:nvSpPr>
      <dsp:spPr>
        <a:xfrm>
          <a:off x="5003340" y="3198101"/>
          <a:ext cx="1879506" cy="1010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1E901A-79D3-4EB5-9E64-F6385FEEEA7F}">
      <dsp:nvSpPr>
        <dsp:cNvPr id="0" name=""/>
        <dsp:cNvSpPr/>
      </dsp:nvSpPr>
      <dsp:spPr>
        <a:xfrm rot="5400000">
          <a:off x="1801780" y="2970742"/>
          <a:ext cx="1684145" cy="14652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5">
                  <a:lumMod val="60000"/>
                  <a:lumOff val="40000"/>
                </a:schemeClr>
              </a:solidFill>
            </a:rPr>
            <a:t>SOLUTIONS</a:t>
          </a:r>
        </a:p>
      </dsp:txBody>
      <dsp:txXfrm rot="-5400000">
        <a:off x="2139577" y="3123719"/>
        <a:ext cx="1008550" cy="1159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76B3-57D4-41C0-A494-85BBFF66F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D83ECA-83B2-42BB-A17E-8681F9B12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47AD7-DD1D-4339-993E-A6F319221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F820-4B20-426F-8B4E-F97B7AF5797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0F526-B6AC-49C5-AD5B-66C67C5BF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11E04-0A94-48F9-98F6-794BF01D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937-06EB-48D6-871D-55EE368FB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5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E72B-5E44-4EDA-9050-DBDFFF99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212DB-7BC1-446A-B9F2-2A9D219B6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46019-5AB2-4775-9AF7-7B0B80514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F820-4B20-426F-8B4E-F97B7AF5797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CDF3A-6425-4775-934B-1727340F9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89136-3EC6-4086-8FC1-2552DD51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937-06EB-48D6-871D-55EE368FB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02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9D083C-8860-4BA9-ACBD-2B18CEAA3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1C65E-DD21-42B5-9192-FA6C566F2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553B1-47FE-4AF3-9581-AA84C78E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F820-4B20-426F-8B4E-F97B7AF5797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48060-4A60-406A-9D51-AC85489B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365FB-DB70-4FAA-9DCB-09C83ADC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937-06EB-48D6-871D-55EE368FB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0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7592E-139D-4F2B-833A-0FBED02F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9BEC3-4DBB-4080-9837-4EDA6DBD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E0E30-84D5-4138-8DF8-5765C996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F820-4B20-426F-8B4E-F97B7AF5797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DF595-AB8F-4406-89B5-E2F56289F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48DAE-D579-4FC1-819A-949A281CB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937-06EB-48D6-871D-55EE368FB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4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876B9-3F7E-40C1-ACD3-8E631654C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07CFC-EAC6-4D03-B3B5-360D5FCFF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FFED7-D9FD-4BB7-B582-62C7958C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F820-4B20-426F-8B4E-F97B7AF5797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DC4C6-411C-426C-AE61-5B181BB32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ECE65-7DA1-4192-AD90-463D17C7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937-06EB-48D6-871D-55EE368FB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C07A4-275D-4102-B8E3-F6EADFE99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D902F-E88E-4737-8E51-513B4B012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0248A-A651-41D1-A7F9-31236FBD4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BCD04-C27F-4F88-8BC5-66689D825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F820-4B20-426F-8B4E-F97B7AF5797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CB5B7-B41C-413D-821A-FF32A221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60C62-446A-43DC-9AF3-554F8A925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937-06EB-48D6-871D-55EE368FB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A3B26-5A5B-426D-85A5-00476309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9F39A-EE96-4014-989E-B3A105AB5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4AAD6-F083-49F4-9553-E086238FF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FEC13-4752-4251-ACA6-FE02EB5039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EDBAC8-60CA-47CE-A52E-2E90E84F50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B9C0BA-595B-46F4-8F1E-FEF1297D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F820-4B20-426F-8B4E-F97B7AF5797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A89C1B-C6AB-43EF-BA93-62F724E3B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ECE8E-783B-4ABB-987A-FB1F6681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937-06EB-48D6-871D-55EE368FB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31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26E0F-9892-4EC1-AA19-8BCC45660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4F431A-3860-429A-A516-99C435F2E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F820-4B20-426F-8B4E-F97B7AF5797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A7028-7E9E-4C12-BE8E-593CD2D4C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5BB25-00A0-401A-A865-970AD5836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937-06EB-48D6-871D-55EE368FB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416DB3-529F-42E7-BA51-65ED4643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F820-4B20-426F-8B4E-F97B7AF5797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C9513-4FF6-4F3A-A900-2392A8FB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14BA7-A1B5-4AD3-9636-1D46852E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937-06EB-48D6-871D-55EE368FB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67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D324-6845-4F92-8AEE-74443D28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480D0-20A1-4368-BBFF-DE559D803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D41EC-79EA-440D-B234-B260D23B6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3F5D6-4145-4DA2-9398-DE3BC42C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F820-4B20-426F-8B4E-F97B7AF5797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D5016-3A06-460D-A419-AEE8E4903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E84AA-69EC-4DA8-88AE-490337E4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937-06EB-48D6-871D-55EE368FB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11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C9D42-621C-4606-BF75-0E7396457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38035D-38ED-4EB5-8320-5D1A27AF7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F7B48-55C0-4503-B9A6-A4938A166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037E1-46CE-4D7E-9DBE-E65C43BB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F820-4B20-426F-8B4E-F97B7AF5797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99206-021A-4C6F-B8D2-8985EC31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DDDD2-5ABD-4480-A801-9947F399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937-06EB-48D6-871D-55EE368FB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4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78661E-951C-4632-8CD5-1B7DB25B6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35111-9820-42FD-98B3-91B50F931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08703-E625-4AEF-812E-D33DB4842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7F820-4B20-426F-8B4E-F97B7AF5797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8A0A0-A6A3-42FC-AD5A-87BE80D66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38E7F-CEDA-4FAE-8853-7F477A001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F3937-06EB-48D6-871D-55EE368FB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22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2.wdp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1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B703F49-9210-4BD9-BCB1-6087DB876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10"/>
            <a:ext cx="6413500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1800" i="1" dirty="0"/>
              <a:t> </a:t>
            </a:r>
            <a:r>
              <a:rPr lang="en-US" sz="1200" b="1" i="1" dirty="0"/>
              <a:t>A IBe Electronics Company   </a:t>
            </a:r>
            <a:endParaRPr lang="en-US" sz="1800" b="1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8F275-AA3B-4AA5-BC05-BF5FE5C6F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779" y="4052874"/>
            <a:ext cx="5930900" cy="91111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1400" dirty="0"/>
              <a:t>CAPABILITIES </a:t>
            </a:r>
          </a:p>
          <a:p>
            <a:pPr algn="l"/>
            <a:r>
              <a:rPr lang="en-US" sz="1400" dirty="0"/>
              <a:t>Revision: Apr 2019</a:t>
            </a: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14D8491E-61E0-4939-B77E-8B58E112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110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18B232-7A02-48ED-B496-29395A61E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365" y="4429126"/>
            <a:ext cx="4022451" cy="2242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7292E-5FF0-4117-8DC1-46B6C5682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2678" y="3978159"/>
            <a:ext cx="3623170" cy="512899"/>
          </a:xfrm>
          <a:prstGeom prst="rect">
            <a:avLst/>
          </a:prstGeom>
        </p:spPr>
      </p:pic>
      <p:sp>
        <p:nvSpPr>
          <p:cNvPr id="22" name="Freeform 18">
            <a:extLst>
              <a:ext uri="{FF2B5EF4-FFF2-40B4-BE49-F238E27FC236}">
                <a16:creationId xmlns:a16="http://schemas.microsoft.com/office/drawing/2014/main" id="{E2129A46-8F64-4F45-A226-F09DCA07B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683319"/>
            <a:ext cx="651687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C46D5EE-73F9-43D2-802B-6FE44F0BF2DD}"/>
              </a:ext>
            </a:extLst>
          </p:cNvPr>
          <p:cNvSpPr txBox="1">
            <a:spLocks/>
          </p:cNvSpPr>
          <p:nvPr/>
        </p:nvSpPr>
        <p:spPr>
          <a:xfrm>
            <a:off x="1524000" y="2285999"/>
            <a:ext cx="9144000" cy="1045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MBA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3B4AAA-D96D-4174-A125-3CEF2F008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73" y="2362153"/>
            <a:ext cx="1295915" cy="12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90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6E56F-200D-4F0B-A9C9-0D688592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Main Raw Material Partners</a:t>
            </a:r>
            <a:br>
              <a:rPr lang="en-US" altLang="zh-CN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1FC63B-810E-45FD-AC4B-B45A3BF3E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830488"/>
            <a:ext cx="10525125" cy="434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2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ECA70-DD2C-465F-9B98-A2E2B7E28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PCB Capability Growth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9E922B-CBCF-4EF9-8C68-5C1D7165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375" y="1675227"/>
            <a:ext cx="817525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92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73853B-DBB9-44C8-8A02-D3494581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PCB Samples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E91E2A79-5616-4983-99AA-FE0BC0D69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554269"/>
            <a:ext cx="11496821" cy="39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7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0E4956-1E5B-4A85-AB77-3818C841A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Delivery Lead-times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FCBE5E-E0AF-408E-9C7B-FB130E444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38" y="2509911"/>
            <a:ext cx="10804425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67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47D5F-D9B9-4C6A-B397-87B1212654B5}"/>
              </a:ext>
            </a:extLst>
          </p:cNvPr>
          <p:cNvSpPr txBox="1"/>
          <p:nvPr/>
        </p:nvSpPr>
        <p:spPr>
          <a:xfrm>
            <a:off x="526073" y="46657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MBA Electronics Facility 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6F8E4B1-666F-42F8-846B-F586F698BDF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6" b="25454"/>
          <a:stretch/>
        </p:blipFill>
        <p:spPr>
          <a:xfrm>
            <a:off x="1690687" y="2376488"/>
            <a:ext cx="8810625" cy="430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64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unset over 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F42835E8-DE9D-4F5A-9DAF-886BC2B5A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r="13110" b="-1"/>
          <a:stretch/>
        </p:blipFill>
        <p:spPr>
          <a:xfrm>
            <a:off x="-1" y="-28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B25EDA-0912-472E-87D1-F9AD952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3320859"/>
            <a:ext cx="4666470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Silicon Valley – Fremont, CA</a:t>
            </a:r>
          </a:p>
        </p:txBody>
      </p:sp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view of a city&#10;&#10;Description automatically generated">
            <a:extLst>
              <a:ext uri="{FF2B5EF4-FFF2-40B4-BE49-F238E27FC236}">
                <a16:creationId xmlns:a16="http://schemas.microsoft.com/office/drawing/2014/main" id="{BF4DC9A6-719D-4BF0-8BFE-66047D6AA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r="27420" b="-1"/>
          <a:stretch/>
        </p:blipFill>
        <p:spPr>
          <a:xfrm>
            <a:off x="6021086" y="544802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1965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6ADD346-295B-4BB6-AA09-06BAD465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9" r="60912" b="-1344"/>
          <a:stretch/>
        </p:blipFill>
        <p:spPr>
          <a:xfrm>
            <a:off x="945161" y="2691984"/>
            <a:ext cx="3083914" cy="399097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822E4-329B-4FB4-9379-22351251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Capabilities 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Manufacturing Services – Production Facilities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1A51892-76B1-4B87-80C7-D61AB9350D5E}"/>
              </a:ext>
            </a:extLst>
          </p:cNvPr>
          <p:cNvSpPr txBox="1"/>
          <p:nvPr/>
        </p:nvSpPr>
        <p:spPr>
          <a:xfrm>
            <a:off x="8663499" y="2658184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– Hand solder lines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2A3A8C-A922-4251-968A-6D99385FD032}"/>
              </a:ext>
            </a:extLst>
          </p:cNvPr>
          <p:cNvSpPr txBox="1"/>
          <p:nvPr/>
        </p:nvSpPr>
        <p:spPr>
          <a:xfrm>
            <a:off x="8663499" y="3810309"/>
            <a:ext cx="2502608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4 - SMT Lines</a:t>
            </a:r>
          </a:p>
          <a:p>
            <a:r>
              <a:rPr lang="en-US" sz="1100" dirty="0"/>
              <a:t>• Single or Double sided placement </a:t>
            </a:r>
          </a:p>
          <a:p>
            <a:r>
              <a:rPr lang="en-US" sz="1100" dirty="0"/>
              <a:t>• 0402 and 0201 component placement </a:t>
            </a:r>
          </a:p>
          <a:p>
            <a:r>
              <a:rPr lang="en-US" sz="1100" dirty="0"/>
              <a:t>• BGA and Micro BGA Assembly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C93FA9-5844-47DC-A7B3-0AA6525591B7}"/>
              </a:ext>
            </a:extLst>
          </p:cNvPr>
          <p:cNvSpPr txBox="1"/>
          <p:nvPr/>
        </p:nvSpPr>
        <p:spPr>
          <a:xfrm>
            <a:off x="8606034" y="5687748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– Quick-turn SMT Line</a:t>
            </a:r>
          </a:p>
        </p:txBody>
      </p:sp>
      <p:pic>
        <p:nvPicPr>
          <p:cNvPr id="4" name="Picture 3" descr="A picture containing floor, indoor, person, table&#10;&#10;Description automatically generated">
            <a:extLst>
              <a:ext uri="{FF2B5EF4-FFF2-40B4-BE49-F238E27FC236}">
                <a16:creationId xmlns:a16="http://schemas.microsoft.com/office/drawing/2014/main" id="{BE37C45A-C963-4BDA-BE51-385E9ABF8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83" y="2277801"/>
            <a:ext cx="1899611" cy="1424708"/>
          </a:xfrm>
          <a:prstGeom prst="rect">
            <a:avLst/>
          </a:prstGeom>
        </p:spPr>
      </p:pic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6FFF627B-DC0F-4443-BCE7-48517B54B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84" y="3810716"/>
            <a:ext cx="1899610" cy="1424708"/>
          </a:xfrm>
          <a:prstGeom prst="rect">
            <a:avLst/>
          </a:prstGeom>
        </p:spPr>
      </p:pic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F211ED47-3B6D-44CC-884A-61607E86F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83" y="5343631"/>
            <a:ext cx="1902532" cy="1426899"/>
          </a:xfrm>
          <a:prstGeom prst="rect">
            <a:avLst/>
          </a:prstGeom>
        </p:spPr>
      </p:pic>
      <p:grpSp>
        <p:nvGrpSpPr>
          <p:cNvPr id="51" name="组合 89">
            <a:extLst>
              <a:ext uri="{FF2B5EF4-FFF2-40B4-BE49-F238E27FC236}">
                <a16:creationId xmlns:a16="http://schemas.microsoft.com/office/drawing/2014/main" id="{0429091A-3858-41E3-BD04-B5558A1EC7FD}"/>
              </a:ext>
            </a:extLst>
          </p:cNvPr>
          <p:cNvGrpSpPr>
            <a:grpSpLocks/>
          </p:cNvGrpSpPr>
          <p:nvPr/>
        </p:nvGrpSpPr>
        <p:grpSpPr bwMode="auto">
          <a:xfrm>
            <a:off x="2230078" y="4248890"/>
            <a:ext cx="127257" cy="202627"/>
            <a:chOff x="0" y="0"/>
            <a:chExt cx="474034" cy="743490"/>
          </a:xfrm>
          <a:solidFill>
            <a:srgbClr val="FF0000"/>
          </a:solidFill>
        </p:grpSpPr>
        <p:grpSp>
          <p:nvGrpSpPr>
            <p:cNvPr id="52" name="组合 90">
              <a:extLst>
                <a:ext uri="{FF2B5EF4-FFF2-40B4-BE49-F238E27FC236}">
                  <a16:creationId xmlns:a16="http://schemas.microsoft.com/office/drawing/2014/main" id="{7BC37A6D-8D60-4685-B92B-8908FAFC6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74034" cy="743490"/>
              <a:chOff x="0" y="0"/>
              <a:chExt cx="474034" cy="743490"/>
            </a:xfrm>
            <a:grpFill/>
          </p:grpSpPr>
          <p:sp>
            <p:nvSpPr>
              <p:cNvPr id="54" name="同心圆 92">
                <a:extLst>
                  <a:ext uri="{FF2B5EF4-FFF2-40B4-BE49-F238E27FC236}">
                    <a16:creationId xmlns:a16="http://schemas.microsoft.com/office/drawing/2014/main" id="{F72BC5F8-04FC-407B-810C-43BCC8AC2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74034" cy="474034"/>
              </a:xfrm>
              <a:custGeom>
                <a:avLst/>
                <a:gdLst>
                  <a:gd name="T0" fmla="*/ 5201579 w 21600"/>
                  <a:gd name="T1" fmla="*/ 0 h 21600"/>
                  <a:gd name="T2" fmla="*/ 1523383 w 21600"/>
                  <a:gd name="T3" fmla="*/ 1523383 h 21600"/>
                  <a:gd name="T4" fmla="*/ 0 w 21600"/>
                  <a:gd name="T5" fmla="*/ 5201579 h 21600"/>
                  <a:gd name="T6" fmla="*/ 1523383 w 21600"/>
                  <a:gd name="T7" fmla="*/ 8879776 h 21600"/>
                  <a:gd name="T8" fmla="*/ 5201579 w 21600"/>
                  <a:gd name="T9" fmla="*/ 10403159 h 21600"/>
                  <a:gd name="T10" fmla="*/ 8879776 w 21600"/>
                  <a:gd name="T11" fmla="*/ 8879776 h 21600"/>
                  <a:gd name="T12" fmla="*/ 10403159 w 21600"/>
                  <a:gd name="T13" fmla="*/ 5201579 h 21600"/>
                  <a:gd name="T14" fmla="*/ 8879776 w 21600"/>
                  <a:gd name="T15" fmla="*/ 1523383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3 w 21600"/>
                  <a:gd name="T25" fmla="*/ 3163 h 21600"/>
                  <a:gd name="T26" fmla="*/ 18437 w 21600"/>
                  <a:gd name="T27" fmla="*/ 18437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70C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5" name="等腰三角形 93">
                <a:extLst>
                  <a:ext uri="{FF2B5EF4-FFF2-40B4-BE49-F238E27FC236}">
                    <a16:creationId xmlns:a16="http://schemas.microsoft.com/office/drawing/2014/main" id="{BF9ED77B-9DEA-4A65-9A75-C6BAE71C0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8216" y="351576"/>
                <a:ext cx="417601" cy="391914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z="240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53" name="椭圆 91">
              <a:extLst>
                <a:ext uri="{FF2B5EF4-FFF2-40B4-BE49-F238E27FC236}">
                  <a16:creationId xmlns:a16="http://schemas.microsoft.com/office/drawing/2014/main" id="{FFB24761-8F00-4AFF-9D64-E23D0C998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09" y="165009"/>
              <a:ext cx="144016" cy="14401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E547D5F-D9B9-4C6A-B397-87B1212654B5}"/>
              </a:ext>
            </a:extLst>
          </p:cNvPr>
          <p:cNvSpPr txBox="1"/>
          <p:nvPr/>
        </p:nvSpPr>
        <p:spPr>
          <a:xfrm>
            <a:off x="5263095" y="1639893"/>
            <a:ext cx="170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MBA Electronics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A79CB-DB14-4C1E-8C64-585D51B80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355" y="3098494"/>
            <a:ext cx="1682642" cy="2773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A7F080-358D-40DA-9D82-99E2A9195B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72" y="3965208"/>
            <a:ext cx="1932599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5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822E4-329B-4FB4-9379-22351251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Capabilities 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Manufacturing Services – Production Facilities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02A3A8C-A922-4251-968A-6D99385FD032}"/>
              </a:ext>
            </a:extLst>
          </p:cNvPr>
          <p:cNvSpPr txBox="1"/>
          <p:nvPr/>
        </p:nvSpPr>
        <p:spPr>
          <a:xfrm>
            <a:off x="1851391" y="4460774"/>
            <a:ext cx="248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SMT Lines &amp; Line Testing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47D5F-D9B9-4C6A-B397-87B1212654B5}"/>
              </a:ext>
            </a:extLst>
          </p:cNvPr>
          <p:cNvSpPr txBox="1"/>
          <p:nvPr/>
        </p:nvSpPr>
        <p:spPr>
          <a:xfrm>
            <a:off x="4095148" y="1621304"/>
            <a:ext cx="404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MBA Electronics Manufacturing &amp; Design</a:t>
            </a:r>
          </a:p>
        </p:txBody>
      </p:sp>
      <p:pic>
        <p:nvPicPr>
          <p:cNvPr id="12" name="Picture 11" descr="A large commercial kitchen&#10;&#10;Description automatically generated">
            <a:extLst>
              <a:ext uri="{FF2B5EF4-FFF2-40B4-BE49-F238E27FC236}">
                <a16:creationId xmlns:a16="http://schemas.microsoft.com/office/drawing/2014/main" id="{4D7A7D1D-2FB1-4D27-BEED-FF118F425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57" y="2599487"/>
            <a:ext cx="1899605" cy="14247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41759E6-BC67-4B18-BC39-F13585F745BF}"/>
              </a:ext>
            </a:extLst>
          </p:cNvPr>
          <p:cNvSpPr txBox="1"/>
          <p:nvPr/>
        </p:nvSpPr>
        <p:spPr>
          <a:xfrm>
            <a:off x="8246043" y="3180132"/>
            <a:ext cx="1876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Functional Testing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30A78A-DB5F-48FD-ACF3-84A406249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839" y="2602138"/>
            <a:ext cx="1892878" cy="14194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7C5567-6E85-48F8-B7A8-7DE66F795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71" y="4581572"/>
            <a:ext cx="1920772" cy="19960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2CDF96-9A87-4148-A33A-020F8C350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2619" y="5262622"/>
            <a:ext cx="2253098" cy="11970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EB99F77-E93F-4D4E-9AA3-425A542FACB3}"/>
              </a:ext>
            </a:extLst>
          </p:cNvPr>
          <p:cNvSpPr txBox="1"/>
          <p:nvPr/>
        </p:nvSpPr>
        <p:spPr>
          <a:xfrm>
            <a:off x="8952942" y="4581572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Support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BF3144-B7D1-478E-B118-8B89D27AE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341" y="2596836"/>
            <a:ext cx="1892535" cy="14194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578032-26D6-4692-A032-8E3F7F1A35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4751" y="2602138"/>
            <a:ext cx="1892535" cy="14194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5DEA42-7D4B-4C00-B163-B03A8D3598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9697" y="5158226"/>
            <a:ext cx="1892533" cy="14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41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822E4-329B-4FB4-9379-22351251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Capabilities 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Manufacturing Services – Inspection &amp; Reliability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1DB7990-4FA0-49E3-A988-C6080281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25" y="2449650"/>
            <a:ext cx="1869510" cy="1898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44E6E-4CA4-4E92-908D-6F850E22B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25" y="4490843"/>
            <a:ext cx="1869508" cy="1746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7FBE47-0BA7-4DD3-B8E5-991CD8225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126" y="5214744"/>
            <a:ext cx="1585097" cy="1133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04748-87F5-4EAE-B3C4-BEB522F3D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502" y="3295294"/>
            <a:ext cx="2056395" cy="1322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B36BA-8889-430A-982C-03B710D9C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9455" y="5214744"/>
            <a:ext cx="1420491" cy="114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7FB32-A611-43D1-BE12-3522FA18C6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0858" y="5139665"/>
            <a:ext cx="1292396" cy="1208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A94DDA-6CC3-4823-BEC5-8AB06A76C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6986" y="3289460"/>
            <a:ext cx="1585097" cy="1322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4C0DFE-8CD1-4B55-9DF2-77FFEA2DFE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7734" y="3093536"/>
            <a:ext cx="798645" cy="15241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04A49F-B1AC-45DF-BCAB-077F36ADB69A}"/>
              </a:ext>
            </a:extLst>
          </p:cNvPr>
          <p:cNvSpPr/>
          <p:nvPr/>
        </p:nvSpPr>
        <p:spPr>
          <a:xfrm>
            <a:off x="2254440" y="3244334"/>
            <a:ext cx="39231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3D Coordinate measuring machine </a:t>
            </a:r>
            <a:r>
              <a:rPr lang="en-US" sz="1200" dirty="0"/>
              <a:t>(CMM)</a:t>
            </a:r>
          </a:p>
          <a:p>
            <a:r>
              <a:rPr lang="en-US" sz="1200" dirty="0"/>
              <a:t>	-Fully trained &amp; certified technicians</a:t>
            </a:r>
          </a:p>
          <a:p>
            <a:r>
              <a:rPr lang="en-US" sz="1200" dirty="0"/>
              <a:t>	-Calibration upkeep</a:t>
            </a:r>
          </a:p>
          <a:p>
            <a:r>
              <a:rPr lang="en-US" sz="1200" dirty="0"/>
              <a:t>	</a:t>
            </a:r>
          </a:p>
          <a:p>
            <a:r>
              <a:rPr lang="en-US" sz="1200" dirty="0"/>
              <a:t>	 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7FD78D-2B7D-42C3-96B6-81CD09647482}"/>
              </a:ext>
            </a:extLst>
          </p:cNvPr>
          <p:cNvSpPr/>
          <p:nvPr/>
        </p:nvSpPr>
        <p:spPr>
          <a:xfrm>
            <a:off x="2251991" y="5129158"/>
            <a:ext cx="36073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2.5D Coordinate measuring machine</a:t>
            </a:r>
          </a:p>
          <a:p>
            <a:r>
              <a:rPr lang="en-US" sz="1200" dirty="0"/>
              <a:t> 	-Fully trained &amp; certified technicians</a:t>
            </a:r>
          </a:p>
          <a:p>
            <a:r>
              <a:rPr lang="en-US" sz="1200" dirty="0"/>
              <a:t>	-Calibration upkeep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3D59A3-3BCD-4C4C-8F21-61BD64B35271}"/>
              </a:ext>
            </a:extLst>
          </p:cNvPr>
          <p:cNvSpPr txBox="1"/>
          <p:nvPr/>
        </p:nvSpPr>
        <p:spPr>
          <a:xfrm>
            <a:off x="6349108" y="2476099"/>
            <a:ext cx="453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In-house testing to ensure the highest quality.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1D37EF-2CDE-4194-8CFA-5ABB999CBF40}"/>
              </a:ext>
            </a:extLst>
          </p:cNvPr>
          <p:cNvSpPr txBox="1"/>
          <p:nvPr/>
        </p:nvSpPr>
        <p:spPr>
          <a:xfrm>
            <a:off x="6499239" y="4612407"/>
            <a:ext cx="1537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Light Box (UV Testing)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0DF335-6639-4953-8613-5F03EB2287BB}"/>
              </a:ext>
            </a:extLst>
          </p:cNvPr>
          <p:cNvSpPr txBox="1"/>
          <p:nvPr/>
        </p:nvSpPr>
        <p:spPr>
          <a:xfrm>
            <a:off x="8620738" y="4612407"/>
            <a:ext cx="1645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RCA Abrasion wear test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F6AAFF-03B9-4811-9516-4A8EE577EACA}"/>
              </a:ext>
            </a:extLst>
          </p:cNvPr>
          <p:cNvSpPr txBox="1"/>
          <p:nvPr/>
        </p:nvSpPr>
        <p:spPr>
          <a:xfrm>
            <a:off x="10832075" y="4623715"/>
            <a:ext cx="1029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Height Gauge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62D151-9CC1-4042-B0AC-7BAC5F2958F2}"/>
              </a:ext>
            </a:extLst>
          </p:cNvPr>
          <p:cNvSpPr txBox="1"/>
          <p:nvPr/>
        </p:nvSpPr>
        <p:spPr>
          <a:xfrm>
            <a:off x="6506825" y="6347774"/>
            <a:ext cx="144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Temp/Humidity Test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D93361-20D8-4872-BB28-7821C173D187}"/>
              </a:ext>
            </a:extLst>
          </p:cNvPr>
          <p:cNvSpPr txBox="1"/>
          <p:nvPr/>
        </p:nvSpPr>
        <p:spPr>
          <a:xfrm>
            <a:off x="8581175" y="6360891"/>
            <a:ext cx="1724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Alcohol Rub Friction Test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CB5B58-1CB0-4B5B-9D9C-2F419CBE9EA9}"/>
              </a:ext>
            </a:extLst>
          </p:cNvPr>
          <p:cNvSpPr txBox="1"/>
          <p:nvPr/>
        </p:nvSpPr>
        <p:spPr>
          <a:xfrm>
            <a:off x="10758561" y="6346791"/>
            <a:ext cx="1176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Hardness Tester</a:t>
            </a:r>
          </a:p>
        </p:txBody>
      </p:sp>
    </p:spTree>
    <p:extLst>
      <p:ext uri="{BB962C8B-B14F-4D97-AF65-F5344CB8AC3E}">
        <p14:creationId xmlns:p14="http://schemas.microsoft.com/office/powerpoint/2010/main" val="552680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822E4-329B-4FB4-9379-22351251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Capabilities 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Manufacturing Services – Inspection &amp; Reliability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D3D59A3-3BCD-4C4C-8F21-61BD64B35271}"/>
              </a:ext>
            </a:extLst>
          </p:cNvPr>
          <p:cNvSpPr txBox="1"/>
          <p:nvPr/>
        </p:nvSpPr>
        <p:spPr>
          <a:xfrm>
            <a:off x="3350552" y="1625167"/>
            <a:ext cx="565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Additional In-house testing to ensure the highest quality.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1D37EF-2CDE-4194-8CFA-5ABB999CBF40}"/>
              </a:ext>
            </a:extLst>
          </p:cNvPr>
          <p:cNvSpPr txBox="1"/>
          <p:nvPr/>
        </p:nvSpPr>
        <p:spPr>
          <a:xfrm>
            <a:off x="334129" y="3425510"/>
            <a:ext cx="1027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AOI Machine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030FFD-0CB9-4ACE-AEBD-ED3B1550C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83" y="2442691"/>
            <a:ext cx="1281610" cy="955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617C01-ED89-4D0B-9CC5-645AAB32C316}"/>
              </a:ext>
            </a:extLst>
          </p:cNvPr>
          <p:cNvSpPr/>
          <p:nvPr/>
        </p:nvSpPr>
        <p:spPr>
          <a:xfrm>
            <a:off x="5962650" y="2596836"/>
            <a:ext cx="304800" cy="3827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485AB-0E63-4C2F-8293-986D5231E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306" y="2442691"/>
            <a:ext cx="1281610" cy="955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D990D-3A0C-476C-B834-89932E4CF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429" y="2406251"/>
            <a:ext cx="1368518" cy="1157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10C002-AF42-4F24-A5A1-E83AD70F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552" y="2378263"/>
            <a:ext cx="1299290" cy="1084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46F665-A279-4866-9201-06DEA95D7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4253" y="2442692"/>
            <a:ext cx="1140522" cy="98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44BF53-5D05-4E8B-A0F1-29BF9F9FD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187" y="2442692"/>
            <a:ext cx="995672" cy="976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F8C8910-9BCE-4AF1-9879-53DCA27741BF}"/>
              </a:ext>
            </a:extLst>
          </p:cNvPr>
          <p:cNvSpPr txBox="1"/>
          <p:nvPr/>
        </p:nvSpPr>
        <p:spPr>
          <a:xfrm>
            <a:off x="1930253" y="3425510"/>
            <a:ext cx="114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X-Ray Machine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8F2265-DA16-4ACA-897C-92C84ACAC84F}"/>
              </a:ext>
            </a:extLst>
          </p:cNvPr>
          <p:cNvSpPr txBox="1"/>
          <p:nvPr/>
        </p:nvSpPr>
        <p:spPr>
          <a:xfrm>
            <a:off x="3561402" y="3425510"/>
            <a:ext cx="1093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3D SPI Station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929A47-BA46-4BE0-BFB4-6B02B5D421D2}"/>
              </a:ext>
            </a:extLst>
          </p:cNvPr>
          <p:cNvSpPr txBox="1"/>
          <p:nvPr/>
        </p:nvSpPr>
        <p:spPr>
          <a:xfrm>
            <a:off x="4944317" y="3438364"/>
            <a:ext cx="1460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X-Ray Spectrometer </a:t>
            </a:r>
          </a:p>
          <a:p>
            <a:r>
              <a:rPr lang="en-US" sz="1200" dirty="0"/>
              <a:t>For RoHS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6A4CFB-AAB1-4BF3-BF10-B9CBF003DC4A}"/>
              </a:ext>
            </a:extLst>
          </p:cNvPr>
          <p:cNvSpPr txBox="1"/>
          <p:nvPr/>
        </p:nvSpPr>
        <p:spPr>
          <a:xfrm>
            <a:off x="6510518" y="3424808"/>
            <a:ext cx="1325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Electronic Loading</a:t>
            </a:r>
          </a:p>
          <a:p>
            <a:r>
              <a:rPr lang="en-US" sz="1200" dirty="0"/>
              <a:t>Instrument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47F68-C414-4D01-87AB-4766F850672B}"/>
              </a:ext>
            </a:extLst>
          </p:cNvPr>
          <p:cNvSpPr txBox="1"/>
          <p:nvPr/>
        </p:nvSpPr>
        <p:spPr>
          <a:xfrm>
            <a:off x="8014186" y="3419636"/>
            <a:ext cx="1009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Microscopes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56F29C-B3E2-48BA-A090-19DF5FD9C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5752" y="5141716"/>
            <a:ext cx="1238097" cy="98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9D53C3-40CC-4549-AD40-5C18263EA5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4373" y="5195416"/>
            <a:ext cx="1172607" cy="929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3FB003F-D0C8-47B9-80B5-1CB80F1FDD64}"/>
              </a:ext>
            </a:extLst>
          </p:cNvPr>
          <p:cNvSpPr txBox="1"/>
          <p:nvPr/>
        </p:nvSpPr>
        <p:spPr>
          <a:xfrm>
            <a:off x="10620941" y="6124575"/>
            <a:ext cx="1260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Low/High Temp</a:t>
            </a:r>
          </a:p>
          <a:p>
            <a:r>
              <a:rPr lang="en-US" sz="1200" dirty="0"/>
              <a:t>Chamber Testing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277E2A-B1C5-4B79-B6B1-49CAA2E1F68A}"/>
              </a:ext>
            </a:extLst>
          </p:cNvPr>
          <p:cNvSpPr txBox="1"/>
          <p:nvPr/>
        </p:nvSpPr>
        <p:spPr>
          <a:xfrm>
            <a:off x="9094373" y="6124575"/>
            <a:ext cx="1311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Dynamic Pull-test </a:t>
            </a:r>
          </a:p>
          <a:p>
            <a:r>
              <a:rPr lang="en-US" sz="1200" dirty="0"/>
              <a:t>Fixture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71BC8ED-80A7-47B6-A875-485FE0DB5E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4487" y="5195415"/>
            <a:ext cx="961114" cy="929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F644DC1-E1FE-4CD5-914E-89175F3ED001}"/>
              </a:ext>
            </a:extLst>
          </p:cNvPr>
          <p:cNvSpPr txBox="1"/>
          <p:nvPr/>
        </p:nvSpPr>
        <p:spPr>
          <a:xfrm>
            <a:off x="7851185" y="6121859"/>
            <a:ext cx="1095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Push/Pull Test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07265F2-11E0-4EC9-9661-FE5001E186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5400" y="5106344"/>
            <a:ext cx="1135798" cy="105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BCFC723-6042-4549-A867-F47D678DA064}"/>
              </a:ext>
            </a:extLst>
          </p:cNvPr>
          <p:cNvSpPr txBox="1"/>
          <p:nvPr/>
        </p:nvSpPr>
        <p:spPr>
          <a:xfrm>
            <a:off x="6552009" y="6130862"/>
            <a:ext cx="1205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Packaging </a:t>
            </a:r>
          </a:p>
          <a:p>
            <a:r>
              <a:rPr lang="en-US" sz="1200" dirty="0"/>
              <a:t>Vibration Tester </a:t>
            </a:r>
          </a:p>
        </p:txBody>
      </p:sp>
      <p:pic>
        <p:nvPicPr>
          <p:cNvPr id="47" name="Picture 21" descr="烟雾测试">
            <a:extLst>
              <a:ext uri="{FF2B5EF4-FFF2-40B4-BE49-F238E27FC236}">
                <a16:creationId xmlns:a16="http://schemas.microsoft.com/office/drawing/2014/main" id="{727587FF-5F33-44D8-A046-9D21BA38D7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9767" y="5192837"/>
            <a:ext cx="1195075" cy="93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4BE9F12-C1BC-43D8-BCF6-6F83841F0DFD}"/>
              </a:ext>
            </a:extLst>
          </p:cNvPr>
          <p:cNvSpPr txBox="1"/>
          <p:nvPr/>
        </p:nvSpPr>
        <p:spPr>
          <a:xfrm>
            <a:off x="5183445" y="6139159"/>
            <a:ext cx="110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Salt-fog Tester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86CF57D-BA77-42D4-B012-CC9CB370DA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4127" y="5192837"/>
            <a:ext cx="814759" cy="9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5F3B843-365D-4E13-BE2B-C13EB0AF0831}"/>
              </a:ext>
            </a:extLst>
          </p:cNvPr>
          <p:cNvSpPr txBox="1"/>
          <p:nvPr/>
        </p:nvSpPr>
        <p:spPr>
          <a:xfrm>
            <a:off x="4044742" y="6139159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Impact / Drop</a:t>
            </a:r>
          </a:p>
          <a:p>
            <a:r>
              <a:rPr lang="en-US" sz="1200" dirty="0"/>
              <a:t>Testing (G-force)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589268-98AC-4FDA-ADA4-EA201943D126}"/>
              </a:ext>
            </a:extLst>
          </p:cNvPr>
          <p:cNvSpPr txBox="1"/>
          <p:nvPr/>
        </p:nvSpPr>
        <p:spPr>
          <a:xfrm>
            <a:off x="207182" y="4033278"/>
            <a:ext cx="4317193" cy="9541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MBA Electronics core focus, outside of manufacturing the product is; Product Reliability testing. MBA adopts a no-risk policy when It comes to shipping product to our customers.</a:t>
            </a:r>
          </a:p>
        </p:txBody>
      </p:sp>
    </p:spTree>
    <p:extLst>
      <p:ext uri="{BB962C8B-B14F-4D97-AF65-F5344CB8AC3E}">
        <p14:creationId xmlns:p14="http://schemas.microsoft.com/office/powerpoint/2010/main" val="2393549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EF3F-9DF9-4F70-A598-D82FEF218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811" y="1573586"/>
            <a:ext cx="9122584" cy="1325563"/>
          </a:xfrm>
        </p:spPr>
        <p:txBody>
          <a:bodyPr>
            <a:normAutofit/>
          </a:bodyPr>
          <a:lstStyle/>
          <a:p>
            <a:r>
              <a:rPr lang="en-US" dirty="0"/>
              <a:t>        MBA Electronics, Inc.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175D21E4-F84F-4C5B-99C1-14A27C85C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811" y="3060017"/>
            <a:ext cx="6066118" cy="24385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00" dirty="0"/>
              <a:t>With over 30 years in business, MBA Electronics has established itself as a premier US Based manufacturer and designer of products and components, which are designed &amp; manufactured here in the U.S. or abroad at our state-of-the-art Shenzhen, China Parent company factory, IBE Electronics Co, Ltd.  </a:t>
            </a:r>
          </a:p>
          <a:p>
            <a:pPr marL="0" indent="0">
              <a:buNone/>
            </a:pPr>
            <a:r>
              <a:rPr lang="en-US" sz="1300" dirty="0"/>
              <a:t>Our customers work closely with our U.S. support teams, including our China-based manufacturing and engineering teams to ensure the products we manufacture or design, are of the highest quality. </a:t>
            </a:r>
          </a:p>
          <a:p>
            <a:pPr marL="0" indent="0">
              <a:buNone/>
            </a:pPr>
            <a:r>
              <a:rPr lang="en-US" sz="1300" dirty="0"/>
              <a:t>MBA has been long known for it’s high quality of PCB manufacturing and OEM design capabilities, with two decades of success, we’ve pioneered ourselves around traditional high-precision and high-quality manufacturing morals.</a:t>
            </a:r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0DACFF-DF6D-471C-B48D-9BE42FB5D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59" y="1574059"/>
            <a:ext cx="1385504" cy="1325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D04688-AB4C-44BA-B673-455B46AC86CE}"/>
              </a:ext>
            </a:extLst>
          </p:cNvPr>
          <p:cNvSpPr txBox="1"/>
          <p:nvPr/>
        </p:nvSpPr>
        <p:spPr>
          <a:xfrm>
            <a:off x="5370744" y="2441732"/>
            <a:ext cx="204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+mj-lt"/>
              </a:rPr>
              <a:t>A IBe Electronics Company</a:t>
            </a:r>
          </a:p>
        </p:txBody>
      </p:sp>
    </p:spTree>
    <p:extLst>
      <p:ext uri="{BB962C8B-B14F-4D97-AF65-F5344CB8AC3E}">
        <p14:creationId xmlns:p14="http://schemas.microsoft.com/office/powerpoint/2010/main" val="452430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3BAABA0-81C0-4CC1-9354-879DBCC773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680249"/>
              </p:ext>
            </p:extLst>
          </p:nvPr>
        </p:nvGraphicFramePr>
        <p:xfrm>
          <a:off x="2216588" y="1677486"/>
          <a:ext cx="7702771" cy="4547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BE59377-9CB3-4E4A-985A-22283B07F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53" y="461378"/>
            <a:ext cx="7474172" cy="667836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Key Advantages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140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1BC727D-9C2A-4071-BD5C-49F2781FF3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454679"/>
              </p:ext>
            </p:extLst>
          </p:nvPr>
        </p:nvGraphicFramePr>
        <p:xfrm>
          <a:off x="-1282921" y="1677486"/>
          <a:ext cx="7702771" cy="4547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1466774-3B30-4866-97C6-F7C80F3D2D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0482" y="2764477"/>
            <a:ext cx="1390008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79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68D4D2-CF49-4BD9-9D8A-E343F1B5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 dirty="0"/>
              <a:t>References &amp; Certifications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85CBC-2B9D-41DE-8144-F104368F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920" y="306909"/>
            <a:ext cx="289367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175A94-D426-4C22-9D19-EAAB303DB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1" y="2877029"/>
            <a:ext cx="4042410" cy="3292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86FD89-99F7-42A3-B47A-777A2B0E9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95" y="1824670"/>
            <a:ext cx="1561033" cy="986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652F3B-BCF2-44F0-9B04-EAD68C641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340" y="2050011"/>
            <a:ext cx="1639966" cy="508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5294C3-8B45-48BB-9898-1DB0317A9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073" y="2047011"/>
            <a:ext cx="1270045" cy="514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5EC78F-1E6E-419E-A367-63F713353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0638" y="2002266"/>
            <a:ext cx="1674912" cy="631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FFE75E-6A0B-4E7B-BD0F-DFF3A334A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095" y="3054537"/>
            <a:ext cx="1561033" cy="5903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1918F-0C8C-41EE-9FE4-741C4C7C32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0340" y="3054537"/>
            <a:ext cx="1402202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67BB1A-E58F-48AD-A31E-81E6D54CFE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3338" y="3118550"/>
            <a:ext cx="1987468" cy="5182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32D1B4-06F6-494C-9C2A-B4E57A549A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2948672"/>
            <a:ext cx="1149550" cy="960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4EA52D-9C78-4A36-9C86-B507CFD02B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095" y="4045839"/>
            <a:ext cx="1561033" cy="5377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11C316-A710-41EB-BEB2-13B435D2D4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0340" y="4055334"/>
            <a:ext cx="1255810" cy="6037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5F521A-4174-43F9-8526-5323D7BCC7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4006" y="4045840"/>
            <a:ext cx="1255811" cy="640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CBDD27-B729-4D04-9186-4304577AD3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2880" y="4133978"/>
            <a:ext cx="2042337" cy="664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42B007-CD6F-4F92-841D-A48F86D8A2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0864" y="5110043"/>
            <a:ext cx="2798307" cy="5060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277F70-F6F7-4886-8032-312FAFF15C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93709" y="5633440"/>
            <a:ext cx="1639966" cy="4877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78B9C2-CD02-43C4-B1DF-AFE0F06400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40396" y="4939104"/>
            <a:ext cx="887340" cy="5363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8A6C7C-A256-4E84-90A3-725559705A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50641" y="5177094"/>
            <a:ext cx="224352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55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C2FD0E-C576-4606-8274-11AD9A8849C4}"/>
              </a:ext>
            </a:extLst>
          </p:cNvPr>
          <p:cNvSpPr/>
          <p:nvPr/>
        </p:nvSpPr>
        <p:spPr>
          <a:xfrm>
            <a:off x="171451" y="5300186"/>
            <a:ext cx="3086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MBA Electronics, USA </a:t>
            </a:r>
            <a:r>
              <a:rPr lang="en-US" sz="1200" dirty="0"/>
              <a:t>(Oregon)</a:t>
            </a:r>
          </a:p>
          <a:p>
            <a:r>
              <a:rPr lang="en-US" sz="1400" dirty="0"/>
              <a:t>Sales &amp; Customer Support </a:t>
            </a:r>
          </a:p>
          <a:p>
            <a:r>
              <a:rPr lang="en-US" sz="1100" dirty="0"/>
              <a:t>2807 SE 75th Hillsboro, OR 97123</a:t>
            </a:r>
          </a:p>
          <a:p>
            <a:r>
              <a:rPr lang="en-US" sz="1100" dirty="0"/>
              <a:t>Contact Tel: +1.971.371.1144</a:t>
            </a:r>
          </a:p>
          <a:p>
            <a:r>
              <a:rPr lang="en-US" sz="1100" dirty="0"/>
              <a:t>Email: adam@mbaelectronics.com</a:t>
            </a:r>
          </a:p>
          <a:p>
            <a:r>
              <a:rPr lang="en-US" sz="1100" dirty="0"/>
              <a:t>www.MBA-SV.com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28DFF-0969-40DD-94F5-648829F5BB0D}"/>
              </a:ext>
            </a:extLst>
          </p:cNvPr>
          <p:cNvSpPr txBox="1"/>
          <p:nvPr/>
        </p:nvSpPr>
        <p:spPr>
          <a:xfrm>
            <a:off x="171451" y="4680565"/>
            <a:ext cx="21963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Adam Nemeyer</a:t>
            </a:r>
          </a:p>
          <a:p>
            <a:r>
              <a:rPr lang="en-US" sz="1200" dirty="0"/>
              <a:t>Business Development Manager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2C931B-0B84-4B9F-8A85-A71B4FAE48C6}"/>
              </a:ext>
            </a:extLst>
          </p:cNvPr>
          <p:cNvSpPr/>
          <p:nvPr/>
        </p:nvSpPr>
        <p:spPr>
          <a:xfrm>
            <a:off x="4429412" y="5300185"/>
            <a:ext cx="3086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MBA Electronics, USA </a:t>
            </a:r>
            <a:r>
              <a:rPr lang="en-US" sz="1200" dirty="0"/>
              <a:t>(California)</a:t>
            </a:r>
          </a:p>
          <a:p>
            <a:r>
              <a:rPr lang="en-US" sz="1400" dirty="0"/>
              <a:t>California SMT Services</a:t>
            </a:r>
          </a:p>
          <a:p>
            <a:r>
              <a:rPr lang="en-US" sz="1100" dirty="0"/>
              <a:t>40760 Encyclopedia Cir Fremont, CA, 94538</a:t>
            </a:r>
          </a:p>
          <a:p>
            <a:r>
              <a:rPr lang="en-US" sz="1100" dirty="0"/>
              <a:t>Contact Tel: +1.510.226.9089</a:t>
            </a:r>
          </a:p>
          <a:p>
            <a:r>
              <a:rPr lang="en-US" sz="1100" dirty="0"/>
              <a:t>Email: Angel@mbaelectronics.com </a:t>
            </a:r>
          </a:p>
          <a:p>
            <a:r>
              <a:rPr lang="en-US" sz="1100" dirty="0"/>
              <a:t>www.MBA-SV.com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6E735A-EF7A-45F8-9CEF-BFEBF8FD7C5F}"/>
              </a:ext>
            </a:extLst>
          </p:cNvPr>
          <p:cNvSpPr/>
          <p:nvPr/>
        </p:nvSpPr>
        <p:spPr>
          <a:xfrm>
            <a:off x="8687374" y="5224756"/>
            <a:ext cx="3286017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IBE Electronics, China </a:t>
            </a:r>
            <a:r>
              <a:rPr lang="en-US" sz="1200" dirty="0"/>
              <a:t>(Parent Company)</a:t>
            </a:r>
          </a:p>
          <a:p>
            <a:r>
              <a:rPr lang="en-US" sz="1400" dirty="0"/>
              <a:t>Shenzhen SMT/Turnkey and Design Center</a:t>
            </a:r>
          </a:p>
          <a:p>
            <a:r>
              <a:rPr lang="en-US" sz="1100" dirty="0"/>
              <a:t>Tangtou Industry District，Shiyan Town</a:t>
            </a:r>
          </a:p>
          <a:p>
            <a:r>
              <a:rPr lang="en-US" sz="1100" dirty="0"/>
              <a:t>Bao'an District，Shenzhen，China 518108</a:t>
            </a:r>
          </a:p>
          <a:p>
            <a:r>
              <a:rPr lang="en-US" sz="1100" dirty="0"/>
              <a:t>Contact Tel: +86-15889700608</a:t>
            </a:r>
          </a:p>
          <a:p>
            <a:r>
              <a:rPr lang="en-US" sz="1100" dirty="0"/>
              <a:t>Email: kevin@pcbaaa.com</a:t>
            </a:r>
          </a:p>
          <a:p>
            <a:r>
              <a:rPr lang="en-US" sz="1100" dirty="0"/>
              <a:t>www.pcbaaa.com</a:t>
            </a:r>
          </a:p>
        </p:txBody>
      </p:sp>
      <p:pic>
        <p:nvPicPr>
          <p:cNvPr id="17" name="Picture 16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074E6B4-4F9A-497C-BBAD-68145D9B4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" y="3315855"/>
            <a:ext cx="1362578" cy="1364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84DBD2-CA15-4E46-86A0-C53C50FFF9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7786" t="27916" r="32230" b="40834"/>
          <a:stretch/>
        </p:blipFill>
        <p:spPr>
          <a:xfrm>
            <a:off x="8687374" y="3315855"/>
            <a:ext cx="1310121" cy="13647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4F8307-8C17-4C8E-962B-CCD767B5A61A}"/>
              </a:ext>
            </a:extLst>
          </p:cNvPr>
          <p:cNvSpPr txBox="1"/>
          <p:nvPr/>
        </p:nvSpPr>
        <p:spPr>
          <a:xfrm>
            <a:off x="8687374" y="4726076"/>
            <a:ext cx="22501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Kevin Wu</a:t>
            </a:r>
          </a:p>
          <a:p>
            <a:r>
              <a:rPr lang="en-US" sz="1200" dirty="0"/>
              <a:t>Business Development Director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38EF5-4A89-4B7E-A8EC-8F20325B3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473" y="3305465"/>
            <a:ext cx="1310121" cy="13854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A26193-03E1-477B-A11D-E7EC6BF15EDC}"/>
              </a:ext>
            </a:extLst>
          </p:cNvPr>
          <p:cNvSpPr txBox="1"/>
          <p:nvPr/>
        </p:nvSpPr>
        <p:spPr>
          <a:xfrm>
            <a:off x="4429412" y="4749348"/>
            <a:ext cx="19757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Angel Xu</a:t>
            </a:r>
          </a:p>
          <a:p>
            <a:r>
              <a:rPr lang="en-US" sz="1200" dirty="0"/>
              <a:t>President – MBA Electronics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DC5604-EA95-4F69-9519-F8AB45B123DC}"/>
              </a:ext>
            </a:extLst>
          </p:cNvPr>
          <p:cNvSpPr txBox="1"/>
          <p:nvPr/>
        </p:nvSpPr>
        <p:spPr>
          <a:xfrm>
            <a:off x="3616844" y="2423985"/>
            <a:ext cx="3067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Customer Support Team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2F9C8DA-7754-41A0-A316-358A8FAF9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169" y="431892"/>
            <a:ext cx="3468850" cy="1325563"/>
          </a:xfrm>
        </p:spPr>
        <p:txBody>
          <a:bodyPr>
            <a:normAutofit/>
          </a:bodyPr>
          <a:lstStyle/>
          <a:p>
            <a:r>
              <a:rPr lang="en-US" dirty="0"/>
              <a:t>        MBA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67342F-E66D-4739-856A-4A6F24C43F74}"/>
              </a:ext>
            </a:extLst>
          </p:cNvPr>
          <p:cNvSpPr txBox="1"/>
          <p:nvPr/>
        </p:nvSpPr>
        <p:spPr>
          <a:xfrm>
            <a:off x="5150533" y="1324987"/>
            <a:ext cx="1775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+mj-lt"/>
              </a:rPr>
              <a:t>A IBe Electronics Company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8822CE-7139-4E47-AB54-D4A1CE1B1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0246" y="428412"/>
            <a:ext cx="1390008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86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678087-979F-46F9-B71D-7DD3F9F38516}"/>
              </a:ext>
            </a:extLst>
          </p:cNvPr>
          <p:cNvSpPr/>
          <p:nvPr/>
        </p:nvSpPr>
        <p:spPr>
          <a:xfrm>
            <a:off x="1790700" y="2580412"/>
            <a:ext cx="861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Mission Statement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exceed our customers expectations in quality, delivery, and cost through continuous internal improvement, commitment, responsibility and customer interaction.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BEF4A4-D049-4D3F-BED9-6E4368ABB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183" y="76200"/>
            <a:ext cx="1390008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14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2FBA97-80AF-4018-8AB1-92B696A8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734" y="2267779"/>
            <a:ext cx="7889632" cy="4510824"/>
          </a:xfrm>
          <a:prstGeom prst="rect">
            <a:avLst/>
          </a:prstGeom>
        </p:spPr>
      </p:pic>
      <p:grpSp>
        <p:nvGrpSpPr>
          <p:cNvPr id="29" name="组合 89">
            <a:extLst>
              <a:ext uri="{FF2B5EF4-FFF2-40B4-BE49-F238E27FC236}">
                <a16:creationId xmlns:a16="http://schemas.microsoft.com/office/drawing/2014/main" id="{7CF4C97E-810C-4FF4-BBCB-E57657B4322F}"/>
              </a:ext>
            </a:extLst>
          </p:cNvPr>
          <p:cNvGrpSpPr>
            <a:grpSpLocks/>
          </p:cNvGrpSpPr>
          <p:nvPr/>
        </p:nvGrpSpPr>
        <p:grpSpPr bwMode="auto">
          <a:xfrm>
            <a:off x="8631932" y="4583096"/>
            <a:ext cx="127257" cy="202627"/>
            <a:chOff x="0" y="0"/>
            <a:chExt cx="474034" cy="743490"/>
          </a:xfrm>
          <a:solidFill>
            <a:srgbClr val="FF0000"/>
          </a:solidFill>
        </p:grpSpPr>
        <p:grpSp>
          <p:nvGrpSpPr>
            <p:cNvPr id="30" name="组合 90">
              <a:extLst>
                <a:ext uri="{FF2B5EF4-FFF2-40B4-BE49-F238E27FC236}">
                  <a16:creationId xmlns:a16="http://schemas.microsoft.com/office/drawing/2014/main" id="{9091F5B7-59DA-4CAA-8417-7211066514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74034" cy="743490"/>
              <a:chOff x="0" y="0"/>
              <a:chExt cx="474034" cy="743490"/>
            </a:xfrm>
            <a:grpFill/>
          </p:grpSpPr>
          <p:sp>
            <p:nvSpPr>
              <p:cNvPr id="32" name="同心圆 92">
                <a:extLst>
                  <a:ext uri="{FF2B5EF4-FFF2-40B4-BE49-F238E27FC236}">
                    <a16:creationId xmlns:a16="http://schemas.microsoft.com/office/drawing/2014/main" id="{8ADCFC96-CC5D-4EDC-B9AB-9D2B3F11F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74034" cy="474035"/>
              </a:xfrm>
              <a:custGeom>
                <a:avLst/>
                <a:gdLst>
                  <a:gd name="T0" fmla="*/ 5201579 w 21600"/>
                  <a:gd name="T1" fmla="*/ 0 h 21600"/>
                  <a:gd name="T2" fmla="*/ 1523383 w 21600"/>
                  <a:gd name="T3" fmla="*/ 1523383 h 21600"/>
                  <a:gd name="T4" fmla="*/ 0 w 21600"/>
                  <a:gd name="T5" fmla="*/ 5201579 h 21600"/>
                  <a:gd name="T6" fmla="*/ 1523383 w 21600"/>
                  <a:gd name="T7" fmla="*/ 8879776 h 21600"/>
                  <a:gd name="T8" fmla="*/ 5201579 w 21600"/>
                  <a:gd name="T9" fmla="*/ 10403159 h 21600"/>
                  <a:gd name="T10" fmla="*/ 8879776 w 21600"/>
                  <a:gd name="T11" fmla="*/ 8879776 h 21600"/>
                  <a:gd name="T12" fmla="*/ 10403159 w 21600"/>
                  <a:gd name="T13" fmla="*/ 5201579 h 21600"/>
                  <a:gd name="T14" fmla="*/ 8879776 w 21600"/>
                  <a:gd name="T15" fmla="*/ 1523383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3 w 21600"/>
                  <a:gd name="T25" fmla="*/ 3163 h 21600"/>
                  <a:gd name="T26" fmla="*/ 18437 w 21600"/>
                  <a:gd name="T27" fmla="*/ 18437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70C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等腰三角形 93">
                <a:extLst>
                  <a:ext uri="{FF2B5EF4-FFF2-40B4-BE49-F238E27FC236}">
                    <a16:creationId xmlns:a16="http://schemas.microsoft.com/office/drawing/2014/main" id="{00BC4A41-CA86-4113-84E1-3AD5CA3CB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8216" y="351576"/>
                <a:ext cx="417601" cy="391914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z="240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31" name="椭圆 91">
              <a:extLst>
                <a:ext uri="{FF2B5EF4-FFF2-40B4-BE49-F238E27FC236}">
                  <a16:creationId xmlns:a16="http://schemas.microsoft.com/office/drawing/2014/main" id="{2E306A76-628C-4123-97DE-13F4DB9A8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09" y="165009"/>
              <a:ext cx="144016" cy="14401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ABB36D-E25E-4716-AE56-256CDDDF66F8}"/>
              </a:ext>
            </a:extLst>
          </p:cNvPr>
          <p:cNvGrpSpPr/>
          <p:nvPr/>
        </p:nvGrpSpPr>
        <p:grpSpPr>
          <a:xfrm>
            <a:off x="9887068" y="4040093"/>
            <a:ext cx="1435843" cy="338554"/>
            <a:chOff x="2140313" y="4194760"/>
            <a:chExt cx="1171240" cy="338554"/>
          </a:xfrm>
        </p:grpSpPr>
        <p:sp>
          <p:nvSpPr>
            <p:cNvPr id="35" name="AutoShape 1098">
              <a:extLst>
                <a:ext uri="{FF2B5EF4-FFF2-40B4-BE49-F238E27FC236}">
                  <a16:creationId xmlns:a16="http://schemas.microsoft.com/office/drawing/2014/main" id="{D0D93AD5-6E93-400F-9770-D1C28B655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0313" y="4209370"/>
              <a:ext cx="1126943" cy="309334"/>
            </a:xfrm>
            <a:prstGeom prst="roundRect">
              <a:avLst>
                <a:gd name="adj" fmla="val 50000"/>
              </a:avLst>
            </a:prstGeom>
            <a:solidFill>
              <a:srgbClr val="0B2836"/>
            </a:solidFill>
            <a:ln w="22225">
              <a:solidFill>
                <a:schemeClr val="bg1"/>
              </a:solidFill>
              <a:round/>
              <a:headEnd/>
              <a:tailEnd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0" hangingPunct="0"/>
              <a:endParaRPr lang="ko-KR" altLang="en-US" sz="1200">
                <a:solidFill>
                  <a:schemeClr val="bg1"/>
                </a:solidFill>
                <a:latin typeface="微软雅黑" panose="020B0503020204020204" pitchFamily="34" charset="-122"/>
                <a:ea typeface="Gulim" pitchFamily="34" charset="-127"/>
              </a:endParaRPr>
            </a:p>
          </p:txBody>
        </p:sp>
        <p:sp>
          <p:nvSpPr>
            <p:cNvPr id="36" name="Text Box 1102">
              <a:extLst>
                <a:ext uri="{FF2B5EF4-FFF2-40B4-BE49-F238E27FC236}">
                  <a16:creationId xmlns:a16="http://schemas.microsoft.com/office/drawing/2014/main" id="{7A5F73E0-D0B6-4395-AA14-DC46D4BE40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1449" y="4194760"/>
              <a:ext cx="10001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ko-KR" sz="800" b="1" dirty="0">
                  <a:solidFill>
                    <a:schemeClr val="bg1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-PCB Factory</a:t>
              </a:r>
            </a:p>
            <a:p>
              <a:r>
                <a:rPr lang="en-US" altLang="ko-KR" sz="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Fujian China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F247829-D453-4B8B-B7A7-6EEEA5699C21}"/>
              </a:ext>
            </a:extLst>
          </p:cNvPr>
          <p:cNvGrpSpPr/>
          <p:nvPr/>
        </p:nvGrpSpPr>
        <p:grpSpPr>
          <a:xfrm>
            <a:off x="9887067" y="4496437"/>
            <a:ext cx="1367409" cy="338554"/>
            <a:chOff x="1797613" y="4194760"/>
            <a:chExt cx="1469643" cy="338554"/>
          </a:xfrm>
        </p:grpSpPr>
        <p:sp>
          <p:nvSpPr>
            <p:cNvPr id="46" name="AutoShape 1098">
              <a:extLst>
                <a:ext uri="{FF2B5EF4-FFF2-40B4-BE49-F238E27FC236}">
                  <a16:creationId xmlns:a16="http://schemas.microsoft.com/office/drawing/2014/main" id="{9C363941-7AD6-4EA6-9FAD-0812E4C7E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7613" y="4209370"/>
              <a:ext cx="1469643" cy="309334"/>
            </a:xfrm>
            <a:prstGeom prst="roundRect">
              <a:avLst>
                <a:gd name="adj" fmla="val 50000"/>
              </a:avLst>
            </a:prstGeom>
            <a:solidFill>
              <a:srgbClr val="0B2836"/>
            </a:solidFill>
            <a:ln w="22225">
              <a:solidFill>
                <a:schemeClr val="bg1"/>
              </a:solidFill>
              <a:round/>
              <a:headEnd/>
              <a:tailEnd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0" hangingPunct="0"/>
              <a:endParaRPr lang="ko-KR" altLang="en-US" sz="1200">
                <a:solidFill>
                  <a:schemeClr val="bg1"/>
                </a:solidFill>
                <a:latin typeface="微软雅黑" panose="020B0503020204020204" pitchFamily="34" charset="-122"/>
                <a:ea typeface="Gulim" pitchFamily="34" charset="-127"/>
              </a:endParaRPr>
            </a:p>
          </p:txBody>
        </p:sp>
        <p:sp>
          <p:nvSpPr>
            <p:cNvPr id="47" name="Text Box 1102">
              <a:extLst>
                <a:ext uri="{FF2B5EF4-FFF2-40B4-BE49-F238E27FC236}">
                  <a16:creationId xmlns:a16="http://schemas.microsoft.com/office/drawing/2014/main" id="{95207587-47EB-4055-A123-7A0026505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4177" y="4194760"/>
              <a:ext cx="10001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ko-KR" sz="800" b="1" dirty="0">
                  <a:solidFill>
                    <a:schemeClr val="bg1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-Branch office</a:t>
              </a:r>
            </a:p>
            <a:p>
              <a:r>
                <a:rPr lang="en-US" altLang="ko-KR" sz="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Hong Kong</a:t>
              </a:r>
            </a:p>
          </p:txBody>
        </p:sp>
      </p:grpSp>
      <p:grpSp>
        <p:nvGrpSpPr>
          <p:cNvPr id="56" name="组合 89">
            <a:extLst>
              <a:ext uri="{FF2B5EF4-FFF2-40B4-BE49-F238E27FC236}">
                <a16:creationId xmlns:a16="http://schemas.microsoft.com/office/drawing/2014/main" id="{88FF8201-5E0E-4894-ADA2-4F7AAC8CDA8E}"/>
              </a:ext>
            </a:extLst>
          </p:cNvPr>
          <p:cNvGrpSpPr>
            <a:grpSpLocks/>
          </p:cNvGrpSpPr>
          <p:nvPr/>
        </p:nvGrpSpPr>
        <p:grpSpPr bwMode="auto">
          <a:xfrm>
            <a:off x="8708228" y="4710489"/>
            <a:ext cx="127257" cy="202627"/>
            <a:chOff x="0" y="0"/>
            <a:chExt cx="474034" cy="743490"/>
          </a:xfrm>
          <a:solidFill>
            <a:srgbClr val="FF0000"/>
          </a:solidFill>
        </p:grpSpPr>
        <p:grpSp>
          <p:nvGrpSpPr>
            <p:cNvPr id="57" name="组合 90">
              <a:extLst>
                <a:ext uri="{FF2B5EF4-FFF2-40B4-BE49-F238E27FC236}">
                  <a16:creationId xmlns:a16="http://schemas.microsoft.com/office/drawing/2014/main" id="{FA941706-68ED-401D-A7FC-015600D8F6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74034" cy="743490"/>
              <a:chOff x="0" y="0"/>
              <a:chExt cx="474034" cy="743490"/>
            </a:xfrm>
            <a:grpFill/>
          </p:grpSpPr>
          <p:sp>
            <p:nvSpPr>
              <p:cNvPr id="59" name="同心圆 92">
                <a:extLst>
                  <a:ext uri="{FF2B5EF4-FFF2-40B4-BE49-F238E27FC236}">
                    <a16:creationId xmlns:a16="http://schemas.microsoft.com/office/drawing/2014/main" id="{0F93C02A-B8E5-479C-9CB0-EB462FEF6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74034" cy="474035"/>
              </a:xfrm>
              <a:custGeom>
                <a:avLst/>
                <a:gdLst>
                  <a:gd name="T0" fmla="*/ 5201579 w 21600"/>
                  <a:gd name="T1" fmla="*/ 0 h 21600"/>
                  <a:gd name="T2" fmla="*/ 1523383 w 21600"/>
                  <a:gd name="T3" fmla="*/ 1523383 h 21600"/>
                  <a:gd name="T4" fmla="*/ 0 w 21600"/>
                  <a:gd name="T5" fmla="*/ 5201579 h 21600"/>
                  <a:gd name="T6" fmla="*/ 1523383 w 21600"/>
                  <a:gd name="T7" fmla="*/ 8879776 h 21600"/>
                  <a:gd name="T8" fmla="*/ 5201579 w 21600"/>
                  <a:gd name="T9" fmla="*/ 10403159 h 21600"/>
                  <a:gd name="T10" fmla="*/ 8879776 w 21600"/>
                  <a:gd name="T11" fmla="*/ 8879776 h 21600"/>
                  <a:gd name="T12" fmla="*/ 10403159 w 21600"/>
                  <a:gd name="T13" fmla="*/ 5201579 h 21600"/>
                  <a:gd name="T14" fmla="*/ 8879776 w 21600"/>
                  <a:gd name="T15" fmla="*/ 1523383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3 w 21600"/>
                  <a:gd name="T25" fmla="*/ 3163 h 21600"/>
                  <a:gd name="T26" fmla="*/ 18437 w 21600"/>
                  <a:gd name="T27" fmla="*/ 18437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70C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0" name="等腰三角形 93">
                <a:extLst>
                  <a:ext uri="{FF2B5EF4-FFF2-40B4-BE49-F238E27FC236}">
                    <a16:creationId xmlns:a16="http://schemas.microsoft.com/office/drawing/2014/main" id="{74B5681F-E668-4A02-B1C2-B3223804E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8216" y="351576"/>
                <a:ext cx="417601" cy="391914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z="240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58" name="椭圆 91">
              <a:extLst>
                <a:ext uri="{FF2B5EF4-FFF2-40B4-BE49-F238E27FC236}">
                  <a16:creationId xmlns:a16="http://schemas.microsoft.com/office/drawing/2014/main" id="{B79F7194-096D-435D-BC00-633993F7D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09" y="165009"/>
              <a:ext cx="144016" cy="14401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6AF62E6-B871-4737-BDB0-4008F6270CDF}"/>
              </a:ext>
            </a:extLst>
          </p:cNvPr>
          <p:cNvGrpSpPr/>
          <p:nvPr/>
        </p:nvGrpSpPr>
        <p:grpSpPr>
          <a:xfrm>
            <a:off x="9801374" y="4958294"/>
            <a:ext cx="1696336" cy="651931"/>
            <a:chOff x="1797613" y="4209369"/>
            <a:chExt cx="1469643" cy="780490"/>
          </a:xfrm>
        </p:grpSpPr>
        <p:sp>
          <p:nvSpPr>
            <p:cNvPr id="69" name="AutoShape 1098">
              <a:extLst>
                <a:ext uri="{FF2B5EF4-FFF2-40B4-BE49-F238E27FC236}">
                  <a16:creationId xmlns:a16="http://schemas.microsoft.com/office/drawing/2014/main" id="{EAF5DB67-F514-4A17-B9D4-AB997C722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7613" y="4209369"/>
              <a:ext cx="1469643" cy="780490"/>
            </a:xfrm>
            <a:prstGeom prst="roundRect">
              <a:avLst>
                <a:gd name="adj" fmla="val 50000"/>
              </a:avLst>
            </a:prstGeom>
            <a:solidFill>
              <a:srgbClr val="0B2836"/>
            </a:solidFill>
            <a:ln w="22225">
              <a:solidFill>
                <a:schemeClr val="bg1"/>
              </a:solidFill>
              <a:round/>
              <a:headEnd/>
              <a:tailEnd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0" hangingPunct="0"/>
              <a:endParaRPr lang="ko-KR" altLang="en-US" sz="1200">
                <a:solidFill>
                  <a:schemeClr val="bg1"/>
                </a:solidFill>
                <a:latin typeface="微软雅黑" panose="020B0503020204020204" pitchFamily="34" charset="-122"/>
                <a:ea typeface="Gulim" pitchFamily="34" charset="-127"/>
              </a:endParaRPr>
            </a:p>
          </p:txBody>
        </p:sp>
        <p:sp>
          <p:nvSpPr>
            <p:cNvPr id="70" name="Text Box 1102">
              <a:extLst>
                <a:ext uri="{FF2B5EF4-FFF2-40B4-BE49-F238E27FC236}">
                  <a16:creationId xmlns:a16="http://schemas.microsoft.com/office/drawing/2014/main" id="{ADD6C17B-A66F-443C-8F19-D31DE5794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3618" y="4268852"/>
              <a:ext cx="1023364" cy="700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ko-KR" sz="800" b="1" dirty="0">
                  <a:solidFill>
                    <a:schemeClr val="bg1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-PCB/PCBA </a:t>
              </a:r>
            </a:p>
            <a:p>
              <a:r>
                <a:rPr lang="en-US" altLang="ko-KR" sz="800" b="1" dirty="0">
                  <a:solidFill>
                    <a:schemeClr val="bg1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-Injection Mold </a:t>
              </a:r>
            </a:p>
            <a:p>
              <a:r>
                <a:rPr lang="en-US" altLang="ko-KR" sz="800" b="1" dirty="0">
                  <a:solidFill>
                    <a:schemeClr val="bg1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-Product Assembly</a:t>
              </a:r>
              <a:r>
                <a:rPr lang="en-US" altLang="ko-KR" sz="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  </a:t>
              </a:r>
            </a:p>
            <a:p>
              <a:r>
                <a:rPr lang="en-US" altLang="ko-KR" sz="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Shenzhen China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132E1-9F57-433A-BED3-D195C2EB5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MBA ELECTRONICS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89">
            <a:extLst>
              <a:ext uri="{FF2B5EF4-FFF2-40B4-BE49-F238E27FC236}">
                <a16:creationId xmlns:a16="http://schemas.microsoft.com/office/drawing/2014/main" id="{A0059373-436C-44BF-87B9-6E9A2281ECD6}"/>
              </a:ext>
            </a:extLst>
          </p:cNvPr>
          <p:cNvGrpSpPr>
            <a:grpSpLocks/>
          </p:cNvGrpSpPr>
          <p:nvPr/>
        </p:nvGrpSpPr>
        <p:grpSpPr bwMode="auto">
          <a:xfrm>
            <a:off x="3921584" y="4209370"/>
            <a:ext cx="127257" cy="202627"/>
            <a:chOff x="0" y="0"/>
            <a:chExt cx="474034" cy="743490"/>
          </a:xfrm>
          <a:solidFill>
            <a:srgbClr val="FF0000"/>
          </a:solidFill>
        </p:grpSpPr>
        <p:grpSp>
          <p:nvGrpSpPr>
            <p:cNvPr id="13" name="组合 90">
              <a:extLst>
                <a:ext uri="{FF2B5EF4-FFF2-40B4-BE49-F238E27FC236}">
                  <a16:creationId xmlns:a16="http://schemas.microsoft.com/office/drawing/2014/main" id="{32047D4D-4D3A-40B1-94A4-508FA8B009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74034" cy="743490"/>
              <a:chOff x="0" y="0"/>
              <a:chExt cx="474034" cy="743490"/>
            </a:xfrm>
            <a:grpFill/>
          </p:grpSpPr>
          <p:sp>
            <p:nvSpPr>
              <p:cNvPr id="15" name="同心圆 92">
                <a:extLst>
                  <a:ext uri="{FF2B5EF4-FFF2-40B4-BE49-F238E27FC236}">
                    <a16:creationId xmlns:a16="http://schemas.microsoft.com/office/drawing/2014/main" id="{50002BB8-1837-4DF7-BA14-E5F535282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74034" cy="474034"/>
              </a:xfrm>
              <a:custGeom>
                <a:avLst/>
                <a:gdLst>
                  <a:gd name="T0" fmla="*/ 5201579 w 21600"/>
                  <a:gd name="T1" fmla="*/ 0 h 21600"/>
                  <a:gd name="T2" fmla="*/ 1523383 w 21600"/>
                  <a:gd name="T3" fmla="*/ 1523383 h 21600"/>
                  <a:gd name="T4" fmla="*/ 0 w 21600"/>
                  <a:gd name="T5" fmla="*/ 5201579 h 21600"/>
                  <a:gd name="T6" fmla="*/ 1523383 w 21600"/>
                  <a:gd name="T7" fmla="*/ 8879776 h 21600"/>
                  <a:gd name="T8" fmla="*/ 5201579 w 21600"/>
                  <a:gd name="T9" fmla="*/ 10403159 h 21600"/>
                  <a:gd name="T10" fmla="*/ 8879776 w 21600"/>
                  <a:gd name="T11" fmla="*/ 8879776 h 21600"/>
                  <a:gd name="T12" fmla="*/ 10403159 w 21600"/>
                  <a:gd name="T13" fmla="*/ 5201579 h 21600"/>
                  <a:gd name="T14" fmla="*/ 8879776 w 21600"/>
                  <a:gd name="T15" fmla="*/ 1523383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3 w 21600"/>
                  <a:gd name="T25" fmla="*/ 3163 h 21600"/>
                  <a:gd name="T26" fmla="*/ 18437 w 21600"/>
                  <a:gd name="T27" fmla="*/ 18437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70C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等腰三角形 93">
                <a:extLst>
                  <a:ext uri="{FF2B5EF4-FFF2-40B4-BE49-F238E27FC236}">
                    <a16:creationId xmlns:a16="http://schemas.microsoft.com/office/drawing/2014/main" id="{C81FABFC-BF27-4F95-A570-294C52B60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8216" y="351576"/>
                <a:ext cx="417601" cy="391914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z="240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4" name="椭圆 91">
              <a:extLst>
                <a:ext uri="{FF2B5EF4-FFF2-40B4-BE49-F238E27FC236}">
                  <a16:creationId xmlns:a16="http://schemas.microsoft.com/office/drawing/2014/main" id="{EA76E6B9-317F-45B9-A99B-D47D2C1E7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09" y="165009"/>
              <a:ext cx="144016" cy="14401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9" name="组合 89">
            <a:extLst>
              <a:ext uri="{FF2B5EF4-FFF2-40B4-BE49-F238E27FC236}">
                <a16:creationId xmlns:a16="http://schemas.microsoft.com/office/drawing/2014/main" id="{6EDC2D74-238B-4E68-967A-0D8DF8EAD46E}"/>
              </a:ext>
            </a:extLst>
          </p:cNvPr>
          <p:cNvGrpSpPr>
            <a:grpSpLocks/>
          </p:cNvGrpSpPr>
          <p:nvPr/>
        </p:nvGrpSpPr>
        <p:grpSpPr bwMode="auto">
          <a:xfrm>
            <a:off x="3942949" y="4398471"/>
            <a:ext cx="127257" cy="202627"/>
            <a:chOff x="0" y="0"/>
            <a:chExt cx="474034" cy="743490"/>
          </a:xfrm>
          <a:solidFill>
            <a:srgbClr val="FF0000"/>
          </a:solidFill>
        </p:grpSpPr>
        <p:grpSp>
          <p:nvGrpSpPr>
            <p:cNvPr id="20" name="组合 90">
              <a:extLst>
                <a:ext uri="{FF2B5EF4-FFF2-40B4-BE49-F238E27FC236}">
                  <a16:creationId xmlns:a16="http://schemas.microsoft.com/office/drawing/2014/main" id="{DBDB9D3D-8656-43E4-9537-1EDE5D525E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74034" cy="743490"/>
              <a:chOff x="0" y="0"/>
              <a:chExt cx="474034" cy="743490"/>
            </a:xfrm>
            <a:grpFill/>
          </p:grpSpPr>
          <p:sp>
            <p:nvSpPr>
              <p:cNvPr id="22" name="同心圆 92">
                <a:extLst>
                  <a:ext uri="{FF2B5EF4-FFF2-40B4-BE49-F238E27FC236}">
                    <a16:creationId xmlns:a16="http://schemas.microsoft.com/office/drawing/2014/main" id="{216C8E67-902C-4BBC-926E-3E3F889D8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74034" cy="474034"/>
              </a:xfrm>
              <a:custGeom>
                <a:avLst/>
                <a:gdLst>
                  <a:gd name="T0" fmla="*/ 5201579 w 21600"/>
                  <a:gd name="T1" fmla="*/ 0 h 21600"/>
                  <a:gd name="T2" fmla="*/ 1523383 w 21600"/>
                  <a:gd name="T3" fmla="*/ 1523383 h 21600"/>
                  <a:gd name="T4" fmla="*/ 0 w 21600"/>
                  <a:gd name="T5" fmla="*/ 5201579 h 21600"/>
                  <a:gd name="T6" fmla="*/ 1523383 w 21600"/>
                  <a:gd name="T7" fmla="*/ 8879776 h 21600"/>
                  <a:gd name="T8" fmla="*/ 5201579 w 21600"/>
                  <a:gd name="T9" fmla="*/ 10403159 h 21600"/>
                  <a:gd name="T10" fmla="*/ 8879776 w 21600"/>
                  <a:gd name="T11" fmla="*/ 8879776 h 21600"/>
                  <a:gd name="T12" fmla="*/ 10403159 w 21600"/>
                  <a:gd name="T13" fmla="*/ 5201579 h 21600"/>
                  <a:gd name="T14" fmla="*/ 8879776 w 21600"/>
                  <a:gd name="T15" fmla="*/ 1523383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3 w 21600"/>
                  <a:gd name="T25" fmla="*/ 3163 h 21600"/>
                  <a:gd name="T26" fmla="*/ 18437 w 21600"/>
                  <a:gd name="T27" fmla="*/ 18437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70C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等腰三角形 93">
                <a:extLst>
                  <a:ext uri="{FF2B5EF4-FFF2-40B4-BE49-F238E27FC236}">
                    <a16:creationId xmlns:a16="http://schemas.microsoft.com/office/drawing/2014/main" id="{628DD798-22FD-4CDD-AA6E-1DC9185AC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8216" y="351576"/>
                <a:ext cx="417601" cy="391914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z="240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21" name="椭圆 91">
              <a:extLst>
                <a:ext uri="{FF2B5EF4-FFF2-40B4-BE49-F238E27FC236}">
                  <a16:creationId xmlns:a16="http://schemas.microsoft.com/office/drawing/2014/main" id="{3336B781-1F05-4087-9718-C747FA476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09" y="165009"/>
              <a:ext cx="144016" cy="14401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6938F2-7C29-4F1E-AD4B-07953FCE492F}"/>
              </a:ext>
            </a:extLst>
          </p:cNvPr>
          <p:cNvGrpSpPr/>
          <p:nvPr/>
        </p:nvGrpSpPr>
        <p:grpSpPr>
          <a:xfrm>
            <a:off x="1927517" y="3676920"/>
            <a:ext cx="1878689" cy="1470155"/>
            <a:chOff x="158406" y="3992105"/>
            <a:chExt cx="1878689" cy="147015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515C661-358D-4006-B5E6-0C7F75412FE8}"/>
                </a:ext>
              </a:extLst>
            </p:cNvPr>
            <p:cNvGrpSpPr/>
            <p:nvPr/>
          </p:nvGrpSpPr>
          <p:grpSpPr>
            <a:xfrm>
              <a:off x="158406" y="3992105"/>
              <a:ext cx="1878688" cy="669764"/>
              <a:chOff x="1826553" y="4126948"/>
              <a:chExt cx="1878688" cy="669764"/>
            </a:xfrm>
          </p:grpSpPr>
          <p:sp>
            <p:nvSpPr>
              <p:cNvPr id="18" name="AutoShape 1098">
                <a:extLst>
                  <a:ext uri="{FF2B5EF4-FFF2-40B4-BE49-F238E27FC236}">
                    <a16:creationId xmlns:a16="http://schemas.microsoft.com/office/drawing/2014/main" id="{E9FB6C32-80C2-4310-AD7A-19D56741C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6553" y="4126948"/>
                <a:ext cx="1878688" cy="669764"/>
              </a:xfrm>
              <a:prstGeom prst="roundRect">
                <a:avLst>
                  <a:gd name="adj" fmla="val 50000"/>
                </a:avLst>
              </a:prstGeom>
              <a:solidFill>
                <a:srgbClr val="0B2836"/>
              </a:solidFill>
              <a:ln w="22225">
                <a:solidFill>
                  <a:schemeClr val="bg1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tx1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eaLnBrk="0" hangingPunct="0"/>
                <a:endParaRPr lang="ko-KR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Gulim" pitchFamily="34" charset="-127"/>
                </a:endParaRPr>
              </a:p>
            </p:txBody>
          </p:sp>
          <p:sp>
            <p:nvSpPr>
              <p:cNvPr id="17" name="Text Box 1102">
                <a:extLst>
                  <a:ext uri="{FF2B5EF4-FFF2-40B4-BE49-F238E27FC236}">
                    <a16:creationId xmlns:a16="http://schemas.microsoft.com/office/drawing/2014/main" id="{09E009E3-56D8-4B83-B266-8F7FD252C1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1448" y="4142820"/>
                <a:ext cx="126147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ko-KR" sz="800" b="1" dirty="0">
                    <a:solidFill>
                      <a:schemeClr val="bg1"/>
                    </a:solidFill>
                    <a:latin typeface="Arial" pitchFamily="34" charset="0"/>
                    <a:ea typeface="微软雅黑" pitchFamily="34" charset="-122"/>
                    <a:cs typeface="Arial" pitchFamily="34" charset="0"/>
                  </a:rPr>
                  <a:t>Sales &amp; Design/Engineering Support center</a:t>
                </a:r>
              </a:p>
              <a:p>
                <a:r>
                  <a:rPr lang="en-US" altLang="zh-CN" sz="8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Hillsboro, OR</a:t>
                </a:r>
                <a:endParaRPr lang="en-US" altLang="ko-KR" sz="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2446B29-BF68-4978-A2A3-6D70BEFB032C}"/>
                </a:ext>
              </a:extLst>
            </p:cNvPr>
            <p:cNvGrpSpPr/>
            <p:nvPr/>
          </p:nvGrpSpPr>
          <p:grpSpPr>
            <a:xfrm>
              <a:off x="158406" y="4737005"/>
              <a:ext cx="1878689" cy="725255"/>
              <a:chOff x="1833146" y="4006155"/>
              <a:chExt cx="1878689" cy="725255"/>
            </a:xfrm>
          </p:grpSpPr>
          <p:sp>
            <p:nvSpPr>
              <p:cNvPr id="25" name="AutoShape 1098">
                <a:extLst>
                  <a:ext uri="{FF2B5EF4-FFF2-40B4-BE49-F238E27FC236}">
                    <a16:creationId xmlns:a16="http://schemas.microsoft.com/office/drawing/2014/main" id="{0E25A5B1-32DF-49D5-A94C-5AD594D50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3146" y="4006155"/>
                <a:ext cx="1878689" cy="725255"/>
              </a:xfrm>
              <a:prstGeom prst="roundRect">
                <a:avLst>
                  <a:gd name="adj" fmla="val 50000"/>
                </a:avLst>
              </a:prstGeom>
              <a:solidFill>
                <a:srgbClr val="0B2836"/>
              </a:solidFill>
              <a:ln w="22225">
                <a:solidFill>
                  <a:schemeClr val="bg1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tx1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eaLnBrk="0" hangingPunct="0"/>
                <a:endParaRPr lang="ko-KR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Gulim" pitchFamily="34" charset="-127"/>
                </a:endParaRPr>
              </a:p>
            </p:txBody>
          </p:sp>
          <p:sp>
            <p:nvSpPr>
              <p:cNvPr id="27" name="Text Box 1102">
                <a:extLst>
                  <a:ext uri="{FF2B5EF4-FFF2-40B4-BE49-F238E27FC236}">
                    <a16:creationId xmlns:a16="http://schemas.microsoft.com/office/drawing/2014/main" id="{6B921743-BEE8-4291-B571-0CE588AF67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5756" y="4092143"/>
                <a:ext cx="1233759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ko-KR" sz="800" b="1" dirty="0">
                    <a:solidFill>
                      <a:schemeClr val="bg1"/>
                    </a:solidFill>
                    <a:latin typeface="Arial" pitchFamily="34" charset="0"/>
                    <a:ea typeface="微软雅黑" pitchFamily="34" charset="-122"/>
                    <a:cs typeface="Arial" pitchFamily="34" charset="0"/>
                  </a:rPr>
                  <a:t>EMS Factory</a:t>
                </a:r>
              </a:p>
              <a:p>
                <a:r>
                  <a:rPr lang="en-US" altLang="ko-KR" sz="800" b="1" dirty="0">
                    <a:solidFill>
                      <a:schemeClr val="bg1"/>
                    </a:solidFill>
                    <a:latin typeface="Arial" pitchFamily="34" charset="0"/>
                    <a:ea typeface="微软雅黑" pitchFamily="34" charset="-122"/>
                    <a:cs typeface="Arial" pitchFamily="34" charset="0"/>
                  </a:rPr>
                  <a:t>Electrical Design Support &amp; Testing</a:t>
                </a:r>
              </a:p>
              <a:p>
                <a:r>
                  <a:rPr lang="en-US" altLang="zh-CN" sz="8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Fremont, CA</a:t>
                </a:r>
                <a:endParaRPr lang="en-US" altLang="ko-KR" sz="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925D449D-AE5E-4012-8324-4E37304BC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18" y="4219025"/>
              <a:ext cx="416047" cy="219075"/>
            </a:xfrm>
            <a:prstGeom prst="rect">
              <a:avLst/>
            </a:prstGeom>
          </p:spPr>
        </p:pic>
        <p:pic>
          <p:nvPicPr>
            <p:cNvPr id="44" name="Picture 43" descr="A close up of a logo&#10;&#10;Description automatically generated">
              <a:extLst>
                <a:ext uri="{FF2B5EF4-FFF2-40B4-BE49-F238E27FC236}">
                  <a16:creationId xmlns:a16="http://schemas.microsoft.com/office/drawing/2014/main" id="{EF842640-4200-4E2B-89A5-7F1A02D0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58" y="4973625"/>
              <a:ext cx="416047" cy="219075"/>
            </a:xfrm>
            <a:prstGeom prst="rect">
              <a:avLst/>
            </a:prstGeom>
          </p:spPr>
        </p:pic>
      </p:grpSp>
      <p:grpSp>
        <p:nvGrpSpPr>
          <p:cNvPr id="48" name="组合 89">
            <a:extLst>
              <a:ext uri="{FF2B5EF4-FFF2-40B4-BE49-F238E27FC236}">
                <a16:creationId xmlns:a16="http://schemas.microsoft.com/office/drawing/2014/main" id="{6ADAF61F-7769-4905-ABD4-DD93730A8990}"/>
              </a:ext>
            </a:extLst>
          </p:cNvPr>
          <p:cNvGrpSpPr>
            <a:grpSpLocks/>
          </p:cNvGrpSpPr>
          <p:nvPr/>
        </p:nvGrpSpPr>
        <p:grpSpPr bwMode="auto">
          <a:xfrm>
            <a:off x="8630523" y="4742618"/>
            <a:ext cx="127257" cy="202627"/>
            <a:chOff x="0" y="0"/>
            <a:chExt cx="474034" cy="743490"/>
          </a:xfrm>
          <a:solidFill>
            <a:srgbClr val="FF0000"/>
          </a:solidFill>
        </p:grpSpPr>
        <p:grpSp>
          <p:nvGrpSpPr>
            <p:cNvPr id="49" name="组合 90">
              <a:extLst>
                <a:ext uri="{FF2B5EF4-FFF2-40B4-BE49-F238E27FC236}">
                  <a16:creationId xmlns:a16="http://schemas.microsoft.com/office/drawing/2014/main" id="{2B584C76-3942-4DD2-B84B-D6F2AEFCA1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74034" cy="743490"/>
              <a:chOff x="0" y="0"/>
              <a:chExt cx="474034" cy="743490"/>
            </a:xfrm>
            <a:grpFill/>
          </p:grpSpPr>
          <p:sp>
            <p:nvSpPr>
              <p:cNvPr id="51" name="同心圆 92">
                <a:extLst>
                  <a:ext uri="{FF2B5EF4-FFF2-40B4-BE49-F238E27FC236}">
                    <a16:creationId xmlns:a16="http://schemas.microsoft.com/office/drawing/2014/main" id="{A6110C89-D440-4864-A49C-9F1E16D75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74034" cy="474035"/>
              </a:xfrm>
              <a:custGeom>
                <a:avLst/>
                <a:gdLst>
                  <a:gd name="T0" fmla="*/ 5201579 w 21600"/>
                  <a:gd name="T1" fmla="*/ 0 h 21600"/>
                  <a:gd name="T2" fmla="*/ 1523383 w 21600"/>
                  <a:gd name="T3" fmla="*/ 1523383 h 21600"/>
                  <a:gd name="T4" fmla="*/ 0 w 21600"/>
                  <a:gd name="T5" fmla="*/ 5201579 h 21600"/>
                  <a:gd name="T6" fmla="*/ 1523383 w 21600"/>
                  <a:gd name="T7" fmla="*/ 8879776 h 21600"/>
                  <a:gd name="T8" fmla="*/ 5201579 w 21600"/>
                  <a:gd name="T9" fmla="*/ 10403159 h 21600"/>
                  <a:gd name="T10" fmla="*/ 8879776 w 21600"/>
                  <a:gd name="T11" fmla="*/ 8879776 h 21600"/>
                  <a:gd name="T12" fmla="*/ 10403159 w 21600"/>
                  <a:gd name="T13" fmla="*/ 5201579 h 21600"/>
                  <a:gd name="T14" fmla="*/ 8879776 w 21600"/>
                  <a:gd name="T15" fmla="*/ 1523383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3 w 21600"/>
                  <a:gd name="T25" fmla="*/ 3163 h 21600"/>
                  <a:gd name="T26" fmla="*/ 18437 w 21600"/>
                  <a:gd name="T27" fmla="*/ 18437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70C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等腰三角形 93">
                <a:extLst>
                  <a:ext uri="{FF2B5EF4-FFF2-40B4-BE49-F238E27FC236}">
                    <a16:creationId xmlns:a16="http://schemas.microsoft.com/office/drawing/2014/main" id="{08088AF6-D47D-4AC3-AC43-255D673E1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8216" y="351576"/>
                <a:ext cx="417601" cy="391914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z="240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50" name="椭圆 91">
              <a:extLst>
                <a:ext uri="{FF2B5EF4-FFF2-40B4-BE49-F238E27FC236}">
                  <a16:creationId xmlns:a16="http://schemas.microsoft.com/office/drawing/2014/main" id="{11253144-DA80-40FF-AE9A-78DD05373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09" y="165009"/>
              <a:ext cx="144016" cy="14401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5B4254B-392D-4C79-8AB9-870C2F70FE7A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8743045" y="4209370"/>
            <a:ext cx="1144023" cy="430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8C0D779-7E63-41DA-9513-05A997EB8D51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8817070" y="4665714"/>
            <a:ext cx="1069998" cy="75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1E8FEF2-5E01-4C88-9CDE-E9CA4EA23273}"/>
              </a:ext>
            </a:extLst>
          </p:cNvPr>
          <p:cNvCxnSpPr>
            <a:cxnSpLocks/>
            <a:stCxn id="69" idx="1"/>
            <a:endCxn id="52" idx="1"/>
          </p:cNvCxnSpPr>
          <p:nvPr/>
        </p:nvCxnSpPr>
        <p:spPr>
          <a:xfrm flipH="1" flipV="1">
            <a:off x="8722178" y="4891840"/>
            <a:ext cx="1079196" cy="392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78D96F3-857D-4F75-B1F9-A68B12C8DD97}"/>
              </a:ext>
            </a:extLst>
          </p:cNvPr>
          <p:cNvGrpSpPr/>
          <p:nvPr/>
        </p:nvGrpSpPr>
        <p:grpSpPr>
          <a:xfrm>
            <a:off x="92913" y="3681608"/>
            <a:ext cx="1680962" cy="2772487"/>
            <a:chOff x="92913" y="3681608"/>
            <a:chExt cx="1680962" cy="2772487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F0E01FAA-CD22-4FB5-8742-DC9DC2EF9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766" y="3681608"/>
              <a:ext cx="1642108" cy="12335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75028F2-EB98-47A0-AED8-3F9632101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913" y="5193374"/>
              <a:ext cx="1680962" cy="12607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8EEA93-01B0-487E-87E5-2E30924DF856}"/>
              </a:ext>
            </a:extLst>
          </p:cNvPr>
          <p:cNvSpPr txBox="1"/>
          <p:nvPr/>
        </p:nvSpPr>
        <p:spPr>
          <a:xfrm>
            <a:off x="92913" y="2846422"/>
            <a:ext cx="255422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MBA Electronics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53796EC-1668-49EB-A02D-F3C5990950B8}"/>
              </a:ext>
            </a:extLst>
          </p:cNvPr>
          <p:cNvSpPr txBox="1"/>
          <p:nvPr/>
        </p:nvSpPr>
        <p:spPr>
          <a:xfrm>
            <a:off x="9801374" y="3523240"/>
            <a:ext cx="1534394" cy="438582"/>
          </a:xfrm>
          <a:prstGeom prst="wedgeRectCallout">
            <a:avLst/>
          </a:prstGeom>
          <a:effectLst>
            <a:softEdge rad="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IBE Electronics</a:t>
            </a:r>
          </a:p>
          <a:p>
            <a:r>
              <a:rPr lang="en-US" sz="1050" dirty="0"/>
              <a:t>Parent Company of MBA</a:t>
            </a:r>
            <a:endParaRPr lang="en-US" sz="100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7632950-EC17-4AF7-9E23-E8AAF679DDF9}"/>
              </a:ext>
            </a:extLst>
          </p:cNvPr>
          <p:cNvCxnSpPr>
            <a:stCxn id="18" idx="3"/>
          </p:cNvCxnSpPr>
          <p:nvPr/>
        </p:nvCxnSpPr>
        <p:spPr>
          <a:xfrm>
            <a:off x="3806205" y="4011802"/>
            <a:ext cx="122953" cy="242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639F0B3-9871-4391-B8FD-1338E3FFEF0B}"/>
              </a:ext>
            </a:extLst>
          </p:cNvPr>
          <p:cNvCxnSpPr>
            <a:stCxn id="25" idx="3"/>
          </p:cNvCxnSpPr>
          <p:nvPr/>
        </p:nvCxnSpPr>
        <p:spPr>
          <a:xfrm flipV="1">
            <a:off x="3806206" y="4482691"/>
            <a:ext cx="136743" cy="301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620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1">
            <a:extLst>
              <a:ext uri="{FF2B5EF4-FFF2-40B4-BE49-F238E27FC236}">
                <a16:creationId xmlns:a16="http://schemas.microsoft.com/office/drawing/2014/main" id="{A0BF428C-DA8B-4D99-9930-18F7F91D8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6801" y="1690688"/>
            <a:ext cx="7316944" cy="5167312"/>
          </a:xfrm>
          <a:custGeom>
            <a:avLst/>
            <a:gdLst>
              <a:gd name="connsiteX0" fmla="*/ 0 w 7316944"/>
              <a:gd name="connsiteY0" fmla="*/ 0 h 5167312"/>
              <a:gd name="connsiteX1" fmla="*/ 7316944 w 7316944"/>
              <a:gd name="connsiteY1" fmla="*/ 0 h 5167312"/>
              <a:gd name="connsiteX2" fmla="*/ 7316944 w 7316944"/>
              <a:gd name="connsiteY2" fmla="*/ 5167312 h 5167312"/>
              <a:gd name="connsiteX3" fmla="*/ 472697 w 7316944"/>
              <a:gd name="connsiteY3" fmla="*/ 5167312 h 5167312"/>
              <a:gd name="connsiteX4" fmla="*/ 2866576 w 7316944"/>
              <a:gd name="connsiteY4" fmla="*/ 952 h 5167312"/>
              <a:gd name="connsiteX5" fmla="*/ 0 w 731694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944" h="5167312">
                <a:moveTo>
                  <a:pt x="0" y="0"/>
                </a:moveTo>
                <a:lnTo>
                  <a:pt x="7316944" y="0"/>
                </a:lnTo>
                <a:lnTo>
                  <a:pt x="7316944" y="5167312"/>
                </a:lnTo>
                <a:lnTo>
                  <a:pt x="472697" y="5167312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 37">
            <a:extLst>
              <a:ext uri="{FF2B5EF4-FFF2-40B4-BE49-F238E27FC236}">
                <a16:creationId xmlns:a16="http://schemas.microsoft.com/office/drawing/2014/main" id="{A03E2379-8871-408A-95CE-7AAE8FA53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746" y="1691164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7A9B5-8635-4F22-8DB7-F7E22120E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Global</a:t>
            </a:r>
            <a:r>
              <a:rPr lang="en-US" kern="1200" dirty="0">
                <a:latin typeface="+mj-lt"/>
                <a:ea typeface="+mj-ea"/>
                <a:cs typeface="+mj-cs"/>
              </a:rPr>
              <a:t> Customer </a:t>
            </a:r>
            <a:r>
              <a:rPr lang="en-US" dirty="0"/>
              <a:t>O</a:t>
            </a:r>
            <a:r>
              <a:rPr lang="en-US" kern="1200" dirty="0">
                <a:latin typeface="+mj-lt"/>
                <a:ea typeface="+mj-ea"/>
                <a:cs typeface="+mj-cs"/>
              </a:rPr>
              <a:t>verview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BD053BA4-6105-48F5-B6C0-9CD4737A3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90"/>
          <a:stretch/>
        </p:blipFill>
        <p:spPr>
          <a:xfrm>
            <a:off x="8154284" y="2040011"/>
            <a:ext cx="3689838" cy="1859153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F4FECF-0B58-4296-903C-DE259DF26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948" y="4589573"/>
            <a:ext cx="4668358" cy="2112433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32439C16-7DEC-4FF1-851B-59BFD114C2BE}"/>
              </a:ext>
            </a:extLst>
          </p:cNvPr>
          <p:cNvSpPr/>
          <p:nvPr/>
        </p:nvSpPr>
        <p:spPr>
          <a:xfrm>
            <a:off x="8734424" y="2740553"/>
            <a:ext cx="85725" cy="10689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04A6DF-B195-4F39-BBE3-947588D75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183" y="2803235"/>
            <a:ext cx="121931" cy="158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569926-D93E-4E98-A9F5-771E41CBD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834" y="2842947"/>
            <a:ext cx="121931" cy="1585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B0691F-F4AB-4B83-B231-480D0E1EA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3328" y="2932341"/>
            <a:ext cx="121931" cy="1585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D37620-3747-4CC8-8B4E-08674CBC0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9442" y="2882490"/>
            <a:ext cx="121931" cy="1585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CE60AB-00AF-49CF-B162-EFBB3EA6DCB5}"/>
              </a:ext>
            </a:extLst>
          </p:cNvPr>
          <p:cNvSpPr txBox="1"/>
          <p:nvPr/>
        </p:nvSpPr>
        <p:spPr>
          <a:xfrm>
            <a:off x="8154284" y="4327963"/>
            <a:ext cx="1601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Turnover in USD Millions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85AF66-FA6D-4B52-ADAF-FA9725D37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19" y="2119786"/>
            <a:ext cx="5418821" cy="3558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EEEDC-B5C9-4614-9B68-62E46A9CB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639" y="89398"/>
            <a:ext cx="1390008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25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2297A-E099-49CD-AA3E-1060AAA6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Market &amp; Product Share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4184B2D-683F-489D-B77D-54E817506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2618364"/>
            <a:ext cx="5455917" cy="361454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0EF8668-26BE-4FF5-BA22-2FC363484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795681"/>
            <a:ext cx="5455917" cy="32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07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96B84-98C9-41B5-AC50-32D99B494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Capabilities Introduction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31DFAD-37FA-4370-A06A-E7F5574631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2765380"/>
              </p:ext>
            </p:extLst>
          </p:nvPr>
        </p:nvGraphicFramePr>
        <p:xfrm>
          <a:off x="904875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CFCA451-CE52-4722-8FD5-14314403E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5471" y="68903"/>
            <a:ext cx="1390008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97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822E4-329B-4FB4-9379-22351251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Capabilities 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Supply Chain Management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24B17B-172A-422B-9984-B43A89C55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86" y="2766382"/>
            <a:ext cx="3230894" cy="3219437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4159013-AD54-47CC-A425-E15C320E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596600"/>
            <a:ext cx="5455917" cy="365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24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822E4-329B-4FB4-9379-22351251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Capabilities 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R&amp;D – Design &amp; Engineering Services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64311D44-CA29-4181-8E21-C99CA5DC4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584265"/>
            <a:ext cx="5455917" cy="3682743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E3F599E-541C-4FCB-A859-37357EE8CE04}"/>
              </a:ext>
            </a:extLst>
          </p:cNvPr>
          <p:cNvSpPr txBox="1"/>
          <p:nvPr/>
        </p:nvSpPr>
        <p:spPr>
          <a:xfrm>
            <a:off x="6233318" y="2421795"/>
            <a:ext cx="541032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OEM Design Services Provided in a wide-area of; Optics,</a:t>
            </a:r>
          </a:p>
          <a:p>
            <a:r>
              <a:rPr lang="en-US" dirty="0"/>
              <a:t> Security, Healthcare, Automotive and Medical Devices. </a:t>
            </a:r>
          </a:p>
          <a:p>
            <a:endParaRPr lang="en-US" dirty="0"/>
          </a:p>
          <a:p>
            <a:r>
              <a:rPr lang="en-US" dirty="0"/>
              <a:t>Large staff of 55 experienced engineers, </a:t>
            </a:r>
          </a:p>
          <a:p>
            <a:r>
              <a:rPr lang="en-US" dirty="0"/>
              <a:t>Hardware, Software, Mechanical, Electrical &amp; Optical. </a:t>
            </a:r>
          </a:p>
          <a:p>
            <a:endParaRPr lang="en-US" dirty="0"/>
          </a:p>
          <a:p>
            <a:r>
              <a:rPr lang="en-US" sz="1400" dirty="0"/>
              <a:t>Our Engineering staff can support your new or existing designs.</a:t>
            </a:r>
          </a:p>
          <a:p>
            <a:r>
              <a:rPr lang="en-US" sz="1400" dirty="0"/>
              <a:t>	</a:t>
            </a:r>
            <a:r>
              <a:rPr lang="en-US" sz="1200" dirty="0"/>
              <a:t>Below are examples of some of our capabilities:</a:t>
            </a:r>
          </a:p>
          <a:p>
            <a:endParaRPr lang="en-US" sz="1400" dirty="0"/>
          </a:p>
          <a:p>
            <a:r>
              <a:rPr lang="en-US" sz="1400" dirty="0"/>
              <a:t> </a:t>
            </a:r>
          </a:p>
          <a:p>
            <a:endParaRPr lang="en-US" dirty="0"/>
          </a:p>
          <a:p>
            <a:r>
              <a:rPr lang="en-US" dirty="0"/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2AF89-D95D-44B1-84CD-99659E036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72" y="4777581"/>
            <a:ext cx="1333773" cy="1111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76E07-AD86-4A4E-BD27-164FC6071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164" y="5468765"/>
            <a:ext cx="1523137" cy="1111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8341DB-5C13-4249-BCBB-0D8DF5054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921" y="4777581"/>
            <a:ext cx="1259140" cy="1057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003384-C33E-45D7-9562-A688E3C775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4"/>
          <a:stretch/>
        </p:blipFill>
        <p:spPr>
          <a:xfrm>
            <a:off x="10932860" y="5468765"/>
            <a:ext cx="1259140" cy="99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2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766</Words>
  <Application>Microsoft Office PowerPoint</Application>
  <PresentationFormat>Widescreen</PresentationFormat>
  <Paragraphs>171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Adobe Heiti Std R</vt:lpstr>
      <vt:lpstr>微软雅黑</vt:lpstr>
      <vt:lpstr>宋体</vt:lpstr>
      <vt:lpstr>Arial</vt:lpstr>
      <vt:lpstr>Calibri</vt:lpstr>
      <vt:lpstr>Calibri Light</vt:lpstr>
      <vt:lpstr>Office Theme</vt:lpstr>
      <vt:lpstr> A IBe Electronics Company   </vt:lpstr>
      <vt:lpstr>        MBA Electronics, Inc.</vt:lpstr>
      <vt:lpstr>PowerPoint Presentation</vt:lpstr>
      <vt:lpstr>  MBA ELECTRONICS </vt:lpstr>
      <vt:lpstr>Global Customer Overview</vt:lpstr>
      <vt:lpstr>Market &amp; Product Share</vt:lpstr>
      <vt:lpstr>Capabilities Introduction </vt:lpstr>
      <vt:lpstr>Capabilities  Supply Chain Management</vt:lpstr>
      <vt:lpstr>Capabilities  R&amp;D – Design &amp; Engineering Services</vt:lpstr>
      <vt:lpstr>Main Raw Material Partners </vt:lpstr>
      <vt:lpstr>PCB Capability Growth</vt:lpstr>
      <vt:lpstr>PCB Samples</vt:lpstr>
      <vt:lpstr>Delivery Lead-times</vt:lpstr>
      <vt:lpstr>PowerPoint Presentation</vt:lpstr>
      <vt:lpstr>Silicon Valley – Fremont, CA</vt:lpstr>
      <vt:lpstr>Capabilities  Manufacturing Services – Production Facilities</vt:lpstr>
      <vt:lpstr>Capabilities  Manufacturing Services – Production Facilities</vt:lpstr>
      <vt:lpstr>Capabilities  Manufacturing Services – Inspection &amp; Reliability</vt:lpstr>
      <vt:lpstr>Capabilities  Manufacturing Services – Inspection &amp; Reliability</vt:lpstr>
      <vt:lpstr>Key Advantages </vt:lpstr>
      <vt:lpstr>References &amp; Certifications</vt:lpstr>
      <vt:lpstr>        MBA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          A IBe Electronics Company   </dc:title>
  <dc:creator>adam nemeyer</dc:creator>
  <cp:lastModifiedBy>adam nemeyer</cp:lastModifiedBy>
  <cp:revision>6</cp:revision>
  <dcterms:created xsi:type="dcterms:W3CDTF">2019-05-10T22:56:19Z</dcterms:created>
  <dcterms:modified xsi:type="dcterms:W3CDTF">2019-05-23T21:29:07Z</dcterms:modified>
</cp:coreProperties>
</file>